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90" r:id="rId3"/>
    <p:sldId id="283" r:id="rId4"/>
    <p:sldId id="285" r:id="rId5"/>
    <p:sldId id="291" r:id="rId6"/>
    <p:sldId id="292" r:id="rId7"/>
    <p:sldId id="293" r:id="rId8"/>
    <p:sldId id="262" r:id="rId9"/>
    <p:sldId id="263" r:id="rId10"/>
    <p:sldId id="276" r:id="rId11"/>
    <p:sldId id="286" r:id="rId12"/>
    <p:sldId id="281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00AD74"/>
    <a:srgbClr val="FEFFFF"/>
    <a:srgbClr val="F8F9FA"/>
    <a:srgbClr val="FFFEFF"/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D4344C-CE42-4F3C-860E-1A343633A470}" v="82" dt="2020-09-24T15:48:42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1"/>
    <p:restoredTop sz="97440" autoAdjust="0"/>
  </p:normalViewPr>
  <p:slideViewPr>
    <p:cSldViewPr snapToGrid="0">
      <p:cViewPr varScale="1">
        <p:scale>
          <a:sx n="158" d="100"/>
          <a:sy n="158" d="100"/>
        </p:scale>
        <p:origin x="234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 Tomàs" userId="6521c259e9b1bec6" providerId="LiveId" clId="{E9D4344C-CE42-4F3C-860E-1A343633A470}"/>
    <pc:docChg chg="undo custSel addSld delSld modSld sldOrd">
      <pc:chgData name="Eduard Tomàs" userId="6521c259e9b1bec6" providerId="LiveId" clId="{E9D4344C-CE42-4F3C-860E-1A343633A470}" dt="2020-09-24T15:50:34.814" v="2924" actId="20577"/>
      <pc:docMkLst>
        <pc:docMk/>
      </pc:docMkLst>
      <pc:sldChg chg="modSp mod">
        <pc:chgData name="Eduard Tomàs" userId="6521c259e9b1bec6" providerId="LiveId" clId="{E9D4344C-CE42-4F3C-860E-1A343633A470}" dt="2020-09-24T15:50:34.814" v="2924" actId="20577"/>
        <pc:sldMkLst>
          <pc:docMk/>
          <pc:sldMk cId="1917610916" sldId="256"/>
        </pc:sldMkLst>
        <pc:spChg chg="mod">
          <ac:chgData name="Eduard Tomàs" userId="6521c259e9b1bec6" providerId="LiveId" clId="{E9D4344C-CE42-4F3C-860E-1A343633A470}" dt="2020-09-24T15:11:41.069" v="190" actId="403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Eduard Tomàs" userId="6521c259e9b1bec6" providerId="LiveId" clId="{E9D4344C-CE42-4F3C-860E-1A343633A470}" dt="2020-09-24T15:11:41.069" v="190" actId="403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Eduard Tomàs" userId="6521c259e9b1bec6" providerId="LiveId" clId="{E9D4344C-CE42-4F3C-860E-1A343633A470}" dt="2020-09-24T15:11:44.260" v="191" actId="1076"/>
          <ac:spMkLst>
            <pc:docMk/>
            <pc:sldMk cId="1917610916" sldId="256"/>
            <ac:spMk id="11" creationId="{E7F6AFB6-20C3-4BCF-B654-8D2757EE233F}"/>
          </ac:spMkLst>
        </pc:spChg>
        <pc:spChg chg="mod">
          <ac:chgData name="Eduard Tomàs" userId="6521c259e9b1bec6" providerId="LiveId" clId="{E9D4344C-CE42-4F3C-860E-1A343633A470}" dt="2020-09-24T15:50:34.814" v="2924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modSp add mod chgLayout">
        <pc:chgData name="Eduard Tomàs" userId="6521c259e9b1bec6" providerId="LiveId" clId="{E9D4344C-CE42-4F3C-860E-1A343633A470}" dt="2020-09-24T15:49:10.498" v="2771" actId="700"/>
        <pc:sldMkLst>
          <pc:docMk/>
          <pc:sldMk cId="2446364505" sldId="262"/>
        </pc:sldMkLst>
        <pc:spChg chg="mod ord">
          <ac:chgData name="Eduard Tomàs" userId="6521c259e9b1bec6" providerId="LiveId" clId="{E9D4344C-CE42-4F3C-860E-1A343633A470}" dt="2020-09-24T15:49:10.498" v="2771" actId="700"/>
          <ac:spMkLst>
            <pc:docMk/>
            <pc:sldMk cId="2446364505" sldId="262"/>
            <ac:spMk id="2" creationId="{E60D4699-FBE5-44EE-8406-85CD3EA8E9C3}"/>
          </ac:spMkLst>
        </pc:spChg>
        <pc:spChg chg="mod ord">
          <ac:chgData name="Eduard Tomàs" userId="6521c259e9b1bec6" providerId="LiveId" clId="{E9D4344C-CE42-4F3C-860E-1A343633A470}" dt="2020-09-24T15:49:10.498" v="2771" actId="700"/>
          <ac:spMkLst>
            <pc:docMk/>
            <pc:sldMk cId="2446364505" sldId="262"/>
            <ac:spMk id="3" creationId="{1064A754-415E-4F2F-9922-754118A4B5F5}"/>
          </ac:spMkLst>
        </pc:spChg>
      </pc:sldChg>
      <pc:sldChg chg="modSp add del mod modAnim chgLayout">
        <pc:chgData name="Eduard Tomàs" userId="6521c259e9b1bec6" providerId="LiveId" clId="{E9D4344C-CE42-4F3C-860E-1A343633A470}" dt="2020-09-24T15:49:10.498" v="2771" actId="700"/>
        <pc:sldMkLst>
          <pc:docMk/>
          <pc:sldMk cId="1032395606" sldId="263"/>
        </pc:sldMkLst>
        <pc:spChg chg="mod ord">
          <ac:chgData name="Eduard Tomàs" userId="6521c259e9b1bec6" providerId="LiveId" clId="{E9D4344C-CE42-4F3C-860E-1A343633A470}" dt="2020-09-24T15:49:10.498" v="2771" actId="700"/>
          <ac:spMkLst>
            <pc:docMk/>
            <pc:sldMk cId="1032395606" sldId="263"/>
            <ac:spMk id="2" creationId="{EEA9A8A1-31C4-4297-98A6-F13F07B4A313}"/>
          </ac:spMkLst>
        </pc:spChg>
        <pc:spChg chg="mod ord">
          <ac:chgData name="Eduard Tomàs" userId="6521c259e9b1bec6" providerId="LiveId" clId="{E9D4344C-CE42-4F3C-860E-1A343633A470}" dt="2020-09-24T15:49:10.498" v="2771" actId="700"/>
          <ac:spMkLst>
            <pc:docMk/>
            <pc:sldMk cId="1032395606" sldId="263"/>
            <ac:spMk id="3" creationId="{5CD82D12-5FFB-4CC6-AE2F-AC4A895D70BE}"/>
          </ac:spMkLst>
        </pc:spChg>
      </pc:sldChg>
      <pc:sldChg chg="modSp add mod chgLayout">
        <pc:chgData name="Eduard Tomàs" userId="6521c259e9b1bec6" providerId="LiveId" clId="{E9D4344C-CE42-4F3C-860E-1A343633A470}" dt="2020-09-24T15:49:10.498" v="2771" actId="700"/>
        <pc:sldMkLst>
          <pc:docMk/>
          <pc:sldMk cId="2760654938" sldId="276"/>
        </pc:sldMkLst>
        <pc:spChg chg="mod ord">
          <ac:chgData name="Eduard Tomàs" userId="6521c259e9b1bec6" providerId="LiveId" clId="{E9D4344C-CE42-4F3C-860E-1A343633A470}" dt="2020-09-24T15:49:10.498" v="2771" actId="700"/>
          <ac:spMkLst>
            <pc:docMk/>
            <pc:sldMk cId="2760654938" sldId="276"/>
            <ac:spMk id="2" creationId="{221B5125-BAA8-4F23-A349-F1E6E59104D8}"/>
          </ac:spMkLst>
        </pc:spChg>
        <pc:spChg chg="mod ord">
          <ac:chgData name="Eduard Tomàs" userId="6521c259e9b1bec6" providerId="LiveId" clId="{E9D4344C-CE42-4F3C-860E-1A343633A470}" dt="2020-09-24T15:49:10.498" v="2771" actId="700"/>
          <ac:spMkLst>
            <pc:docMk/>
            <pc:sldMk cId="2760654938" sldId="276"/>
            <ac:spMk id="3" creationId="{92CF1E94-AB58-4A8E-9B73-3ACEC259B1CE}"/>
          </ac:spMkLst>
        </pc:spChg>
      </pc:sldChg>
      <pc:sldChg chg="delSp modSp mod">
        <pc:chgData name="Eduard Tomàs" userId="6521c259e9b1bec6" providerId="LiveId" clId="{E9D4344C-CE42-4F3C-860E-1A343633A470}" dt="2020-09-24T15:07:51.061" v="91" actId="478"/>
        <pc:sldMkLst>
          <pc:docMk/>
          <pc:sldMk cId="3200906508" sldId="285"/>
        </pc:sldMkLst>
        <pc:spChg chg="del">
          <ac:chgData name="Eduard Tomàs" userId="6521c259e9b1bec6" providerId="LiveId" clId="{E9D4344C-CE42-4F3C-860E-1A343633A470}" dt="2020-09-24T15:07:47.654" v="90" actId="478"/>
          <ac:spMkLst>
            <pc:docMk/>
            <pc:sldMk cId="3200906508" sldId="285"/>
            <ac:spMk id="2" creationId="{EB821584-C2EB-4EC1-B8F5-D6591163F859}"/>
          </ac:spMkLst>
        </pc:spChg>
        <pc:spChg chg="mod">
          <ac:chgData name="Eduard Tomàs" userId="6521c259e9b1bec6" providerId="LiveId" clId="{E9D4344C-CE42-4F3C-860E-1A343633A470}" dt="2020-09-24T15:07:33.391" v="34" actId="1076"/>
          <ac:spMkLst>
            <pc:docMk/>
            <pc:sldMk cId="3200906508" sldId="285"/>
            <ac:spMk id="3" creationId="{08B4A7D6-21D8-4A2C-86E4-CEFE8DD02180}"/>
          </ac:spMkLst>
        </pc:spChg>
        <pc:spChg chg="mod">
          <ac:chgData name="Eduard Tomàs" userId="6521c259e9b1bec6" providerId="LiveId" clId="{E9D4344C-CE42-4F3C-860E-1A343633A470}" dt="2020-09-24T15:07:43.981" v="89" actId="20577"/>
          <ac:spMkLst>
            <pc:docMk/>
            <pc:sldMk cId="3200906508" sldId="285"/>
            <ac:spMk id="7" creationId="{3F0D1EBD-B42C-4121-BD17-119E2A81E27B}"/>
          </ac:spMkLst>
        </pc:spChg>
        <pc:spChg chg="del">
          <ac:chgData name="Eduard Tomàs" userId="6521c259e9b1bec6" providerId="LiveId" clId="{E9D4344C-CE42-4F3C-860E-1A343633A470}" dt="2020-09-24T15:07:51.061" v="91" actId="478"/>
          <ac:spMkLst>
            <pc:docMk/>
            <pc:sldMk cId="3200906508" sldId="285"/>
            <ac:spMk id="9" creationId="{C3BEBA00-FDFA-49E7-B3EE-EAEC1523EFC0}"/>
          </ac:spMkLst>
        </pc:spChg>
        <pc:spChg chg="del">
          <ac:chgData name="Eduard Tomàs" userId="6521c259e9b1bec6" providerId="LiveId" clId="{E9D4344C-CE42-4F3C-860E-1A343633A470}" dt="2020-09-24T15:07:51.061" v="91" actId="478"/>
          <ac:spMkLst>
            <pc:docMk/>
            <pc:sldMk cId="3200906508" sldId="285"/>
            <ac:spMk id="11" creationId="{8957BEFA-E08F-43DF-806E-AF6FED809025}"/>
          </ac:spMkLst>
        </pc:spChg>
        <pc:spChg chg="del">
          <ac:chgData name="Eduard Tomàs" userId="6521c259e9b1bec6" providerId="LiveId" clId="{E9D4344C-CE42-4F3C-860E-1A343633A470}" dt="2020-09-24T15:07:51.061" v="91" actId="478"/>
          <ac:spMkLst>
            <pc:docMk/>
            <pc:sldMk cId="3200906508" sldId="285"/>
            <ac:spMk id="13" creationId="{D2249D6F-E296-4585-A444-CD3CF3EF705E}"/>
          </ac:spMkLst>
        </pc:spChg>
      </pc:sldChg>
      <pc:sldChg chg="del">
        <pc:chgData name="Eduard Tomàs" userId="6521c259e9b1bec6" providerId="LiveId" clId="{E9D4344C-CE42-4F3C-860E-1A343633A470}" dt="2020-09-24T15:08:14.093" v="97" actId="47"/>
        <pc:sldMkLst>
          <pc:docMk/>
          <pc:sldMk cId="2691834477" sldId="287"/>
        </pc:sldMkLst>
      </pc:sldChg>
      <pc:sldChg chg="del">
        <pc:chgData name="Eduard Tomàs" userId="6521c259e9b1bec6" providerId="LiveId" clId="{E9D4344C-CE42-4F3C-860E-1A343633A470}" dt="2020-09-24T15:08:09.725" v="96" actId="47"/>
        <pc:sldMkLst>
          <pc:docMk/>
          <pc:sldMk cId="1305624607" sldId="288"/>
        </pc:sldMkLst>
      </pc:sldChg>
      <pc:sldChg chg="add del">
        <pc:chgData name="Eduard Tomàs" userId="6521c259e9b1bec6" providerId="LiveId" clId="{E9D4344C-CE42-4F3C-860E-1A343633A470}" dt="2020-09-24T15:12:32.178" v="235" actId="47"/>
        <pc:sldMkLst>
          <pc:docMk/>
          <pc:sldMk cId="689389293" sldId="289"/>
        </pc:sldMkLst>
      </pc:sldChg>
      <pc:sldChg chg="del">
        <pc:chgData name="Eduard Tomàs" userId="6521c259e9b1bec6" providerId="LiveId" clId="{E9D4344C-CE42-4F3C-860E-1A343633A470}" dt="2020-09-24T15:08:03.772" v="92" actId="47"/>
        <pc:sldMkLst>
          <pc:docMk/>
          <pc:sldMk cId="905406964" sldId="290"/>
        </pc:sldMkLst>
      </pc:sldChg>
      <pc:sldChg chg="delSp modSp add mod ord">
        <pc:chgData name="Eduard Tomàs" userId="6521c259e9b1bec6" providerId="LiveId" clId="{E9D4344C-CE42-4F3C-860E-1A343633A470}" dt="2020-09-24T15:12:27.876" v="234" actId="20577"/>
        <pc:sldMkLst>
          <pc:docMk/>
          <pc:sldMk cId="2354479073" sldId="290"/>
        </pc:sldMkLst>
        <pc:spChg chg="mod">
          <ac:chgData name="Eduard Tomàs" userId="6521c259e9b1bec6" providerId="LiveId" clId="{E9D4344C-CE42-4F3C-860E-1A343633A470}" dt="2020-09-24T15:12:27.876" v="234" actId="20577"/>
          <ac:spMkLst>
            <pc:docMk/>
            <pc:sldMk cId="2354479073" sldId="290"/>
            <ac:spMk id="3" creationId="{F50A423B-ABF0-461D-B170-0EB715E7A9DF}"/>
          </ac:spMkLst>
        </pc:spChg>
        <pc:picChg chg="del">
          <ac:chgData name="Eduard Tomàs" userId="6521c259e9b1bec6" providerId="LiveId" clId="{E9D4344C-CE42-4F3C-860E-1A343633A470}" dt="2020-09-24T15:11:53.563" v="192" actId="478"/>
          <ac:picMkLst>
            <pc:docMk/>
            <pc:sldMk cId="2354479073" sldId="290"/>
            <ac:picMk id="8" creationId="{82BDE142-BE87-4150-BF19-6592533FB163}"/>
          </ac:picMkLst>
        </pc:picChg>
      </pc:sldChg>
      <pc:sldChg chg="add del">
        <pc:chgData name="Eduard Tomàs" userId="6521c259e9b1bec6" providerId="LiveId" clId="{E9D4344C-CE42-4F3C-860E-1A343633A470}" dt="2020-09-24T15:10:42.629" v="106" actId="47"/>
        <pc:sldMkLst>
          <pc:docMk/>
          <pc:sldMk cId="891764929" sldId="291"/>
        </pc:sldMkLst>
      </pc:sldChg>
      <pc:sldChg chg="addSp delSp modSp new mod addAnim delAnim modAnim">
        <pc:chgData name="Eduard Tomàs" userId="6521c259e9b1bec6" providerId="LiveId" clId="{E9D4344C-CE42-4F3C-860E-1A343633A470}" dt="2020-09-24T15:43:55.639" v="2351"/>
        <pc:sldMkLst>
          <pc:docMk/>
          <pc:sldMk cId="1302151000" sldId="291"/>
        </pc:sldMkLst>
        <pc:spChg chg="mod">
          <ac:chgData name="Eduard Tomàs" userId="6521c259e9b1bec6" providerId="LiveId" clId="{E9D4344C-CE42-4F3C-860E-1A343633A470}" dt="2020-09-24T15:15:02.041" v="327" actId="1076"/>
          <ac:spMkLst>
            <pc:docMk/>
            <pc:sldMk cId="1302151000" sldId="291"/>
            <ac:spMk id="2" creationId="{0C588EFB-0958-42A0-81C2-6A1E1BDEC622}"/>
          </ac:spMkLst>
        </pc:spChg>
        <pc:spChg chg="del mod">
          <ac:chgData name="Eduard Tomàs" userId="6521c259e9b1bec6" providerId="LiveId" clId="{E9D4344C-CE42-4F3C-860E-1A343633A470}" dt="2020-09-24T15:14:48.360" v="320" actId="478"/>
          <ac:spMkLst>
            <pc:docMk/>
            <pc:sldMk cId="1302151000" sldId="291"/>
            <ac:spMk id="3" creationId="{2D7B4843-5452-4130-B14E-0975150F0367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4" creationId="{45A4098F-3174-CF41-9539-14DFDABE1140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5" creationId="{843E25B1-9CCB-5446-9C23-94AE2221E013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7" creationId="{D21BEBCE-D38C-4243-BD6C-7CD6B2AD61CD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9" creationId="{AB792E0D-E574-6249-9804-8D8FA2748866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11" creationId="{7EC3D38E-7BBA-8343-A138-754037028634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13" creationId="{E2ACE04B-AB8B-8A4A-BA7A-BD6DBAB6FE6E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15" creationId="{023DBCE3-A936-8B40-9C44-E3238A7A7965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17" creationId="{874D7B95-2AA1-5142-B137-1DCA5A901168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19" creationId="{4F234047-D253-2743-9D34-D4E29A394D4F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20" creationId="{83D98560-20B5-424F-B1C8-164DE5FBAAEA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21" creationId="{DD2B5935-81D9-FD40-8C06-CCADC7EBCC24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22" creationId="{D919F759-8602-2246-BC74-899508AD73DC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23" creationId="{E543B9FE-A742-5B4D-8EF9-B24A865948C0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24" creationId="{267B6418-C6CC-E747-997D-E3713FFCC034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25" creationId="{EC12AD09-1383-9340-972A-26370B4D4E91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26" creationId="{955EED76-460A-DB46-8AF1-971ED3C7852B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27" creationId="{566027D4-51AC-AB4D-A4DF-A7758026F841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29" creationId="{91A229DF-88FE-8B4D-BDF8-46CD48D4683C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30" creationId="{2D1D5C36-C9CB-EA45-8FAE-BC950BFA218F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32" creationId="{04DA6EB1-A7FD-B64E-9BF0-26EED8CDB8F3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33" creationId="{7F11B574-D130-354F-90F6-C853D3C182B3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34" creationId="{3D378B2D-BC75-6243-8363-591D349A3F33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35" creationId="{167F26DB-2B57-BD44-A71A-18D0685F5EFA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36" creationId="{625DAA78-76D4-6849-9EA5-F4A06E099871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37" creationId="{C7F18A51-0C6E-BC45-BDA6-BA43FFCE8C74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38" creationId="{67EDC76B-47B4-884E-8F79-291D913B0113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39" creationId="{D79BF212-9D0B-DF4D-99AF-FAD7AF2603EC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40" creationId="{478B29A6-C9C6-9942-A4E8-799BB9F85783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43" creationId="{93B9EE11-BBFF-B245-AFE8-975E99488B0F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44" creationId="{3A785115-45BD-C64E-84A2-C63D80574F0B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45" creationId="{DB822D7E-AAC8-1B44-90DD-53F1EA2831C8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46" creationId="{DF048B29-A069-BC4A-AC4E-ADAFAF0375CF}"/>
          </ac:spMkLst>
        </pc:spChg>
        <pc:spChg chg="add mod">
          <ac:chgData name="Eduard Tomàs" userId="6521c259e9b1bec6" providerId="LiveId" clId="{E9D4344C-CE42-4F3C-860E-1A343633A470}" dt="2020-09-24T15:15:04.376" v="328"/>
          <ac:spMkLst>
            <pc:docMk/>
            <pc:sldMk cId="1302151000" sldId="291"/>
            <ac:spMk id="47" creationId="{EF453A75-8C0C-5948-A1A9-022B601E7180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52" creationId="{45A4098F-3174-CF41-9539-14DFDABE1140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53" creationId="{843E25B1-9CCB-5446-9C23-94AE2221E013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55" creationId="{D21BEBCE-D38C-4243-BD6C-7CD6B2AD61CD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57" creationId="{AB792E0D-E574-6249-9804-8D8FA2748866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59" creationId="{7EC3D38E-7BBA-8343-A138-754037028634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61" creationId="{E2ACE04B-AB8B-8A4A-BA7A-BD6DBAB6FE6E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63" creationId="{023DBCE3-A936-8B40-9C44-E3238A7A7965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65" creationId="{874D7B95-2AA1-5142-B137-1DCA5A901168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67" creationId="{4F234047-D253-2743-9D34-D4E29A394D4F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68" creationId="{83D98560-20B5-424F-B1C8-164DE5FBAAEA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69" creationId="{DD2B5935-81D9-FD40-8C06-CCADC7EBCC24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70" creationId="{D919F759-8602-2246-BC74-899508AD73DC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71" creationId="{E543B9FE-A742-5B4D-8EF9-B24A865948C0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72" creationId="{267B6418-C6CC-E747-997D-E3713FFCC034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73" creationId="{EC12AD09-1383-9340-972A-26370B4D4E91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74" creationId="{955EED76-460A-DB46-8AF1-971ED3C7852B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75" creationId="{566027D4-51AC-AB4D-A4DF-A7758026F841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77" creationId="{91A229DF-88FE-8B4D-BDF8-46CD48D4683C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78" creationId="{2D1D5C36-C9CB-EA45-8FAE-BC950BFA218F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80" creationId="{04DA6EB1-A7FD-B64E-9BF0-26EED8CDB8F3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81" creationId="{7F11B574-D130-354F-90F6-C853D3C182B3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82" creationId="{3D378B2D-BC75-6243-8363-591D349A3F33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83" creationId="{167F26DB-2B57-BD44-A71A-18D0685F5EFA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84" creationId="{625DAA78-76D4-6849-9EA5-F4A06E099871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85" creationId="{C7F18A51-0C6E-BC45-BDA6-BA43FFCE8C74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86" creationId="{67EDC76B-47B4-884E-8F79-291D913B0113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87" creationId="{D79BF212-9D0B-DF4D-99AF-FAD7AF2603EC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88" creationId="{478B29A6-C9C6-9942-A4E8-799BB9F85783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91" creationId="{93B9EE11-BBFF-B245-AFE8-975E99488B0F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92" creationId="{3A785115-45BD-C64E-84A2-C63D80574F0B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93" creationId="{DB822D7E-AAC8-1B44-90DD-53F1EA2831C8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94" creationId="{DF048B29-A069-BC4A-AC4E-ADAFAF0375CF}"/>
          </ac:spMkLst>
        </pc:spChg>
        <pc:spChg chg="add mod">
          <ac:chgData name="Eduard Tomàs" userId="6521c259e9b1bec6" providerId="LiveId" clId="{E9D4344C-CE42-4F3C-860E-1A343633A470}" dt="2020-09-24T15:15:06.908" v="330"/>
          <ac:spMkLst>
            <pc:docMk/>
            <pc:sldMk cId="1302151000" sldId="291"/>
            <ac:spMk id="95" creationId="{EF453A75-8C0C-5948-A1A9-022B601E7180}"/>
          </ac:spMkLst>
        </pc:spChg>
        <pc:spChg chg="add mod">
          <ac:chgData name="Eduard Tomàs" userId="6521c259e9b1bec6" providerId="LiveId" clId="{E9D4344C-CE42-4F3C-860E-1A343633A470}" dt="2020-09-24T15:15:13.831" v="333" actId="14100"/>
          <ac:spMkLst>
            <pc:docMk/>
            <pc:sldMk cId="1302151000" sldId="291"/>
            <ac:spMk id="96" creationId="{45A4098F-3174-CF41-9539-14DFDABE1140}"/>
          </ac:spMkLst>
        </pc:spChg>
        <pc:spChg chg="add mod">
          <ac:chgData name="Eduard Tomàs" userId="6521c259e9b1bec6" providerId="LiveId" clId="{E9D4344C-CE42-4F3C-860E-1A343633A470}" dt="2020-09-24T15:15:13.831" v="333" actId="14100"/>
          <ac:spMkLst>
            <pc:docMk/>
            <pc:sldMk cId="1302151000" sldId="291"/>
            <ac:spMk id="97" creationId="{843E25B1-9CCB-5446-9C23-94AE2221E013}"/>
          </ac:spMkLst>
        </pc:spChg>
        <pc:spChg chg="add mod">
          <ac:chgData name="Eduard Tomàs" userId="6521c259e9b1bec6" providerId="LiveId" clId="{E9D4344C-CE42-4F3C-860E-1A343633A470}" dt="2020-09-24T15:15:13.831" v="333" actId="14100"/>
          <ac:spMkLst>
            <pc:docMk/>
            <pc:sldMk cId="1302151000" sldId="291"/>
            <ac:spMk id="99" creationId="{D21BEBCE-D38C-4243-BD6C-7CD6B2AD61CD}"/>
          </ac:spMkLst>
        </pc:spChg>
        <pc:spChg chg="add mod">
          <ac:chgData name="Eduard Tomàs" userId="6521c259e9b1bec6" providerId="LiveId" clId="{E9D4344C-CE42-4F3C-860E-1A343633A470}" dt="2020-09-24T15:19:57.132" v="894" actId="1036"/>
          <ac:spMkLst>
            <pc:docMk/>
            <pc:sldMk cId="1302151000" sldId="291"/>
            <ac:spMk id="101" creationId="{AB792E0D-E574-6249-9804-8D8FA2748866}"/>
          </ac:spMkLst>
        </pc:spChg>
        <pc:spChg chg="add mod">
          <ac:chgData name="Eduard Tomàs" userId="6521c259e9b1bec6" providerId="LiveId" clId="{E9D4344C-CE42-4F3C-860E-1A343633A470}" dt="2020-09-24T15:20:03.055" v="921" actId="1036"/>
          <ac:spMkLst>
            <pc:docMk/>
            <pc:sldMk cId="1302151000" sldId="291"/>
            <ac:spMk id="103" creationId="{7EC3D38E-7BBA-8343-A138-754037028634}"/>
          </ac:spMkLst>
        </pc:spChg>
        <pc:spChg chg="add mod">
          <ac:chgData name="Eduard Tomàs" userId="6521c259e9b1bec6" providerId="LiveId" clId="{E9D4344C-CE42-4F3C-860E-1A343633A470}" dt="2020-09-24T15:20:55.167" v="1008" actId="1035"/>
          <ac:spMkLst>
            <pc:docMk/>
            <pc:sldMk cId="1302151000" sldId="291"/>
            <ac:spMk id="105" creationId="{E2ACE04B-AB8B-8A4A-BA7A-BD6DBAB6FE6E}"/>
          </ac:spMkLst>
        </pc:spChg>
        <pc:spChg chg="add mod ord">
          <ac:chgData name="Eduard Tomàs" userId="6521c259e9b1bec6" providerId="LiveId" clId="{E9D4344C-CE42-4F3C-860E-1A343633A470}" dt="2020-09-24T15:23:39.600" v="1316" actId="166"/>
          <ac:spMkLst>
            <pc:docMk/>
            <pc:sldMk cId="1302151000" sldId="291"/>
            <ac:spMk id="107" creationId="{023DBCE3-A936-8B40-9C44-E3238A7A7965}"/>
          </ac:spMkLst>
        </pc:spChg>
        <pc:spChg chg="add mod">
          <ac:chgData name="Eduard Tomàs" userId="6521c259e9b1bec6" providerId="LiveId" clId="{E9D4344C-CE42-4F3C-860E-1A343633A470}" dt="2020-09-24T15:36:25.116" v="2314" actId="208"/>
          <ac:spMkLst>
            <pc:docMk/>
            <pc:sldMk cId="1302151000" sldId="291"/>
            <ac:spMk id="109" creationId="{874D7B95-2AA1-5142-B137-1DCA5A901168}"/>
          </ac:spMkLst>
        </pc:spChg>
        <pc:spChg chg="add mod">
          <ac:chgData name="Eduard Tomàs" userId="6521c259e9b1bec6" providerId="LiveId" clId="{E9D4344C-CE42-4F3C-860E-1A343633A470}" dt="2020-09-24T15:15:20.645" v="337" actId="20577"/>
          <ac:spMkLst>
            <pc:docMk/>
            <pc:sldMk cId="1302151000" sldId="291"/>
            <ac:spMk id="111" creationId="{4F234047-D253-2743-9D34-D4E29A394D4F}"/>
          </ac:spMkLst>
        </pc:spChg>
        <pc:spChg chg="add mod">
          <ac:chgData name="Eduard Tomàs" userId="6521c259e9b1bec6" providerId="LiveId" clId="{E9D4344C-CE42-4F3C-860E-1A343633A470}" dt="2020-09-24T15:16:42.867" v="467" actId="20577"/>
          <ac:spMkLst>
            <pc:docMk/>
            <pc:sldMk cId="1302151000" sldId="291"/>
            <ac:spMk id="112" creationId="{83D98560-20B5-424F-B1C8-164DE5FBAAEA}"/>
          </ac:spMkLst>
        </pc:spChg>
        <pc:spChg chg="add mod">
          <ac:chgData name="Eduard Tomàs" userId="6521c259e9b1bec6" providerId="LiveId" clId="{E9D4344C-CE42-4F3C-860E-1A343633A470}" dt="2020-09-24T15:17:37.882" v="586" actId="20577"/>
          <ac:spMkLst>
            <pc:docMk/>
            <pc:sldMk cId="1302151000" sldId="291"/>
            <ac:spMk id="113" creationId="{DD2B5935-81D9-FD40-8C06-CCADC7EBCC24}"/>
          </ac:spMkLst>
        </pc:spChg>
        <pc:spChg chg="add mod">
          <ac:chgData name="Eduard Tomàs" userId="6521c259e9b1bec6" providerId="LiveId" clId="{E9D4344C-CE42-4F3C-860E-1A343633A470}" dt="2020-09-24T15:19:57.132" v="894" actId="1036"/>
          <ac:spMkLst>
            <pc:docMk/>
            <pc:sldMk cId="1302151000" sldId="291"/>
            <ac:spMk id="114" creationId="{D919F759-8602-2246-BC74-899508AD73DC}"/>
          </ac:spMkLst>
        </pc:spChg>
        <pc:spChg chg="add mod">
          <ac:chgData name="Eduard Tomàs" userId="6521c259e9b1bec6" providerId="LiveId" clId="{E9D4344C-CE42-4F3C-860E-1A343633A470}" dt="2020-09-24T15:20:23.732" v="927" actId="20577"/>
          <ac:spMkLst>
            <pc:docMk/>
            <pc:sldMk cId="1302151000" sldId="291"/>
            <ac:spMk id="115" creationId="{E543B9FE-A742-5B4D-8EF9-B24A865948C0}"/>
          </ac:spMkLst>
        </pc:spChg>
        <pc:spChg chg="add mod">
          <ac:chgData name="Eduard Tomàs" userId="6521c259e9b1bec6" providerId="LiveId" clId="{E9D4344C-CE42-4F3C-860E-1A343633A470}" dt="2020-09-24T15:21:08.762" v="1026" actId="20577"/>
          <ac:spMkLst>
            <pc:docMk/>
            <pc:sldMk cId="1302151000" sldId="291"/>
            <ac:spMk id="116" creationId="{267B6418-C6CC-E747-997D-E3713FFCC034}"/>
          </ac:spMkLst>
        </pc:spChg>
        <pc:spChg chg="add mod">
          <ac:chgData name="Eduard Tomàs" userId="6521c259e9b1bec6" providerId="LiveId" clId="{E9D4344C-CE42-4F3C-860E-1A343633A470}" dt="2020-09-24T15:23:46.368" v="1320" actId="20577"/>
          <ac:spMkLst>
            <pc:docMk/>
            <pc:sldMk cId="1302151000" sldId="291"/>
            <ac:spMk id="117" creationId="{EC12AD09-1383-9340-972A-26370B4D4E91}"/>
          </ac:spMkLst>
        </pc:spChg>
        <pc:spChg chg="add mod">
          <ac:chgData name="Eduard Tomàs" userId="6521c259e9b1bec6" providerId="LiveId" clId="{E9D4344C-CE42-4F3C-860E-1A343633A470}" dt="2020-09-24T15:27:37.096" v="1665" actId="207"/>
          <ac:spMkLst>
            <pc:docMk/>
            <pc:sldMk cId="1302151000" sldId="291"/>
            <ac:spMk id="118" creationId="{955EED76-460A-DB46-8AF1-971ED3C7852B}"/>
          </ac:spMkLst>
        </pc:spChg>
        <pc:spChg chg="add mod">
          <ac:chgData name="Eduard Tomàs" userId="6521c259e9b1bec6" providerId="LiveId" clId="{E9D4344C-CE42-4F3C-860E-1A343633A470}" dt="2020-09-24T15:36:25.116" v="2314" actId="208"/>
          <ac:spMkLst>
            <pc:docMk/>
            <pc:sldMk cId="1302151000" sldId="291"/>
            <ac:spMk id="119" creationId="{566027D4-51AC-AB4D-A4DF-A7758026F841}"/>
          </ac:spMkLst>
        </pc:spChg>
        <pc:spChg chg="add del mod">
          <ac:chgData name="Eduard Tomàs" userId="6521c259e9b1bec6" providerId="LiveId" clId="{E9D4344C-CE42-4F3C-860E-1A343633A470}" dt="2020-09-24T15:28:42.269" v="1792" actId="20577"/>
          <ac:spMkLst>
            <pc:docMk/>
            <pc:sldMk cId="1302151000" sldId="291"/>
            <ac:spMk id="121" creationId="{91A229DF-88FE-8B4D-BDF8-46CD48D4683C}"/>
          </ac:spMkLst>
        </pc:spChg>
        <pc:spChg chg="add mod">
          <ac:chgData name="Eduard Tomàs" userId="6521c259e9b1bec6" providerId="LiveId" clId="{E9D4344C-CE42-4F3C-860E-1A343633A470}" dt="2020-09-24T15:36:44.691" v="2319" actId="108"/>
          <ac:spMkLst>
            <pc:docMk/>
            <pc:sldMk cId="1302151000" sldId="291"/>
            <ac:spMk id="122" creationId="{2D1D5C36-C9CB-EA45-8FAE-BC950BFA218F}"/>
          </ac:spMkLst>
        </pc:spChg>
        <pc:spChg chg="add mod">
          <ac:chgData name="Eduard Tomàs" userId="6521c259e9b1bec6" providerId="LiveId" clId="{E9D4344C-CE42-4F3C-860E-1A343633A470}" dt="2020-09-24T15:36:40.732" v="2318" actId="108"/>
          <ac:spMkLst>
            <pc:docMk/>
            <pc:sldMk cId="1302151000" sldId="291"/>
            <ac:spMk id="124" creationId="{04DA6EB1-A7FD-B64E-9BF0-26EED8CDB8F3}"/>
          </ac:spMkLst>
        </pc:spChg>
        <pc:spChg chg="add mod">
          <ac:chgData name="Eduard Tomàs" userId="6521c259e9b1bec6" providerId="LiveId" clId="{E9D4344C-CE42-4F3C-860E-1A343633A470}" dt="2020-09-24T15:25:00.726" v="1481" actId="113"/>
          <ac:spMkLst>
            <pc:docMk/>
            <pc:sldMk cId="1302151000" sldId="291"/>
            <ac:spMk id="125" creationId="{7F11B574-D130-354F-90F6-C853D3C182B3}"/>
          </ac:spMkLst>
        </pc:spChg>
        <pc:spChg chg="add mod">
          <ac:chgData name="Eduard Tomàs" userId="6521c259e9b1bec6" providerId="LiveId" clId="{E9D4344C-CE42-4F3C-860E-1A343633A470}" dt="2020-09-24T15:25:06.328" v="1482" actId="113"/>
          <ac:spMkLst>
            <pc:docMk/>
            <pc:sldMk cId="1302151000" sldId="291"/>
            <ac:spMk id="126" creationId="{3D378B2D-BC75-6243-8363-591D349A3F33}"/>
          </ac:spMkLst>
        </pc:spChg>
        <pc:spChg chg="add del mod">
          <ac:chgData name="Eduard Tomàs" userId="6521c259e9b1bec6" providerId="LiveId" clId="{E9D4344C-CE42-4F3C-860E-1A343633A470}" dt="2020-09-24T15:17:54.074" v="597" actId="478"/>
          <ac:spMkLst>
            <pc:docMk/>
            <pc:sldMk cId="1302151000" sldId="291"/>
            <ac:spMk id="127" creationId="{167F26DB-2B57-BD44-A71A-18D0685F5EFA}"/>
          </ac:spMkLst>
        </pc:spChg>
        <pc:spChg chg="add mod">
          <ac:chgData name="Eduard Tomàs" userId="6521c259e9b1bec6" providerId="LiveId" clId="{E9D4344C-CE42-4F3C-860E-1A343633A470}" dt="2020-09-24T15:20:07.021" v="922" actId="14100"/>
          <ac:spMkLst>
            <pc:docMk/>
            <pc:sldMk cId="1302151000" sldId="291"/>
            <ac:spMk id="128" creationId="{625DAA78-76D4-6849-9EA5-F4A06E099871}"/>
          </ac:spMkLst>
        </pc:spChg>
        <pc:spChg chg="add mod">
          <ac:chgData name="Eduard Tomàs" userId="6521c259e9b1bec6" providerId="LiveId" clId="{E9D4344C-CE42-4F3C-860E-1A343633A470}" dt="2020-09-24T15:20:46.449" v="994" actId="404"/>
          <ac:spMkLst>
            <pc:docMk/>
            <pc:sldMk cId="1302151000" sldId="291"/>
            <ac:spMk id="129" creationId="{C7F18A51-0C6E-BC45-BDA6-BA43FFCE8C74}"/>
          </ac:spMkLst>
        </pc:spChg>
        <pc:spChg chg="add mod">
          <ac:chgData name="Eduard Tomàs" userId="6521c259e9b1bec6" providerId="LiveId" clId="{E9D4344C-CE42-4F3C-860E-1A343633A470}" dt="2020-09-24T15:23:22.249" v="1313" actId="20577"/>
          <ac:spMkLst>
            <pc:docMk/>
            <pc:sldMk cId="1302151000" sldId="291"/>
            <ac:spMk id="130" creationId="{67EDC76B-47B4-884E-8F79-291D913B0113}"/>
          </ac:spMkLst>
        </pc:spChg>
        <pc:spChg chg="add mod">
          <ac:chgData name="Eduard Tomàs" userId="6521c259e9b1bec6" providerId="LiveId" clId="{E9D4344C-CE42-4F3C-860E-1A343633A470}" dt="2020-09-24T15:27:11.752" v="1646" actId="207"/>
          <ac:spMkLst>
            <pc:docMk/>
            <pc:sldMk cId="1302151000" sldId="291"/>
            <ac:spMk id="131" creationId="{D79BF212-9D0B-DF4D-99AF-FAD7AF2603EC}"/>
          </ac:spMkLst>
        </pc:spChg>
        <pc:spChg chg="add mod">
          <ac:chgData name="Eduard Tomàs" userId="6521c259e9b1bec6" providerId="LiveId" clId="{E9D4344C-CE42-4F3C-860E-1A343633A470}" dt="2020-09-24T15:27:14.769" v="1648" actId="1036"/>
          <ac:spMkLst>
            <pc:docMk/>
            <pc:sldMk cId="1302151000" sldId="291"/>
            <ac:spMk id="132" creationId="{478B29A6-C9C6-9942-A4E8-799BB9F85783}"/>
          </ac:spMkLst>
        </pc:spChg>
        <pc:spChg chg="add mod">
          <ac:chgData name="Eduard Tomàs" userId="6521c259e9b1bec6" providerId="LiveId" clId="{E9D4344C-CE42-4F3C-860E-1A343633A470}" dt="2020-09-24T15:26:49.456" v="1632" actId="20577"/>
          <ac:spMkLst>
            <pc:docMk/>
            <pc:sldMk cId="1302151000" sldId="291"/>
            <ac:spMk id="135" creationId="{93B9EE11-BBFF-B245-AFE8-975E99488B0F}"/>
          </ac:spMkLst>
        </pc:spChg>
        <pc:spChg chg="add mod">
          <ac:chgData name="Eduard Tomàs" userId="6521c259e9b1bec6" providerId="LiveId" clId="{E9D4344C-CE42-4F3C-860E-1A343633A470}" dt="2020-09-24T15:28:15.343" v="1751" actId="20577"/>
          <ac:spMkLst>
            <pc:docMk/>
            <pc:sldMk cId="1302151000" sldId="291"/>
            <ac:spMk id="136" creationId="{3A785115-45BD-C64E-84A2-C63D80574F0B}"/>
          </ac:spMkLst>
        </pc:spChg>
        <pc:spChg chg="add mod">
          <ac:chgData name="Eduard Tomàs" userId="6521c259e9b1bec6" providerId="LiveId" clId="{E9D4344C-CE42-4F3C-860E-1A343633A470}" dt="2020-09-24T15:29:26.164" v="1854" actId="14100"/>
          <ac:spMkLst>
            <pc:docMk/>
            <pc:sldMk cId="1302151000" sldId="291"/>
            <ac:spMk id="137" creationId="{DB822D7E-AAC8-1B44-90DD-53F1EA2831C8}"/>
          </ac:spMkLst>
        </pc:spChg>
        <pc:spChg chg="add mod">
          <ac:chgData name="Eduard Tomàs" userId="6521c259e9b1bec6" providerId="LiveId" clId="{E9D4344C-CE42-4F3C-860E-1A343633A470}" dt="2020-09-24T15:30:49.195" v="2053" actId="20577"/>
          <ac:spMkLst>
            <pc:docMk/>
            <pc:sldMk cId="1302151000" sldId="291"/>
            <ac:spMk id="138" creationId="{DF048B29-A069-BC4A-AC4E-ADAFAF0375CF}"/>
          </ac:spMkLst>
        </pc:spChg>
        <pc:spChg chg="add mod">
          <ac:chgData name="Eduard Tomàs" userId="6521c259e9b1bec6" providerId="LiveId" clId="{E9D4344C-CE42-4F3C-860E-1A343633A470}" dt="2020-09-24T15:27:20.020" v="1652" actId="1036"/>
          <ac:spMkLst>
            <pc:docMk/>
            <pc:sldMk cId="1302151000" sldId="291"/>
            <ac:spMk id="139" creationId="{EF453A75-8C0C-5948-A1A9-022B601E7180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42" creationId="{45A4098F-3174-CF41-9539-14DFDABE1140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43" creationId="{843E25B1-9CCB-5446-9C23-94AE2221E013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45" creationId="{D21BEBCE-D38C-4243-BD6C-7CD6B2AD61CD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47" creationId="{AB792E0D-E574-6249-9804-8D8FA2748866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49" creationId="{7EC3D38E-7BBA-8343-A138-754037028634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51" creationId="{E2ACE04B-AB8B-8A4A-BA7A-BD6DBAB6FE6E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53" creationId="{023DBCE3-A936-8B40-9C44-E3238A7A7965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55" creationId="{874D7B95-2AA1-5142-B137-1DCA5A901168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57" creationId="{4F234047-D253-2743-9D34-D4E29A394D4F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58" creationId="{83D98560-20B5-424F-B1C8-164DE5FBAAEA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59" creationId="{DD2B5935-81D9-FD40-8C06-CCADC7EBCC24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60" creationId="{D919F759-8602-2246-BC74-899508AD73DC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61" creationId="{E543B9FE-A742-5B4D-8EF9-B24A865948C0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62" creationId="{267B6418-C6CC-E747-997D-E3713FFCC034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63" creationId="{EC12AD09-1383-9340-972A-26370B4D4E91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64" creationId="{955EED76-460A-DB46-8AF1-971ED3C7852B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65" creationId="{566027D4-51AC-AB4D-A4DF-A7758026F841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67" creationId="{91A229DF-88FE-8B4D-BDF8-46CD48D4683C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68" creationId="{2D1D5C36-C9CB-EA45-8FAE-BC950BFA218F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70" creationId="{04DA6EB1-A7FD-B64E-9BF0-26EED8CDB8F3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71" creationId="{7F11B574-D130-354F-90F6-C853D3C182B3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72" creationId="{3D378B2D-BC75-6243-8363-591D349A3F33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73" creationId="{167F26DB-2B57-BD44-A71A-18D0685F5EFA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74" creationId="{625DAA78-76D4-6849-9EA5-F4A06E099871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75" creationId="{C7F18A51-0C6E-BC45-BDA6-BA43FFCE8C74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76" creationId="{67EDC76B-47B4-884E-8F79-291D913B0113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77" creationId="{D79BF212-9D0B-DF4D-99AF-FAD7AF2603EC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78" creationId="{478B29A6-C9C6-9942-A4E8-799BB9F85783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81" creationId="{93B9EE11-BBFF-B245-AFE8-975E99488B0F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82" creationId="{3A785115-45BD-C64E-84A2-C63D80574F0B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83" creationId="{DB822D7E-AAC8-1B44-90DD-53F1EA2831C8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84" creationId="{DF048B29-A069-BC4A-AC4E-ADAFAF0375CF}"/>
          </ac:spMkLst>
        </pc:spChg>
        <pc:spChg chg="add mod">
          <ac:chgData name="Eduard Tomàs" userId="6521c259e9b1bec6" providerId="LiveId" clId="{E9D4344C-CE42-4F3C-860E-1A343633A470}" dt="2020-09-24T15:17:56.092" v="599"/>
          <ac:spMkLst>
            <pc:docMk/>
            <pc:sldMk cId="1302151000" sldId="291"/>
            <ac:spMk id="185" creationId="{EF453A75-8C0C-5948-A1A9-022B601E7180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186" creationId="{45A4098F-3174-CF41-9539-14DFDABE1140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187" creationId="{843E25B1-9CCB-5446-9C23-94AE2221E013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189" creationId="{D21BEBCE-D38C-4243-BD6C-7CD6B2AD61CD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191" creationId="{AB792E0D-E574-6249-9804-8D8FA2748866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193" creationId="{7EC3D38E-7BBA-8343-A138-754037028634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195" creationId="{E2ACE04B-AB8B-8A4A-BA7A-BD6DBAB6FE6E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197" creationId="{023DBCE3-A936-8B40-9C44-E3238A7A7965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199" creationId="{874D7B95-2AA1-5142-B137-1DCA5A901168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201" creationId="{4F234047-D253-2743-9D34-D4E29A394D4F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202" creationId="{83D98560-20B5-424F-B1C8-164DE5FBAAEA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203" creationId="{DD2B5935-81D9-FD40-8C06-CCADC7EBCC24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204" creationId="{D919F759-8602-2246-BC74-899508AD73DC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205" creationId="{E543B9FE-A742-5B4D-8EF9-B24A865948C0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206" creationId="{267B6418-C6CC-E747-997D-E3713FFCC034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207" creationId="{EC12AD09-1383-9340-972A-26370B4D4E91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208" creationId="{955EED76-460A-DB46-8AF1-971ED3C7852B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209" creationId="{566027D4-51AC-AB4D-A4DF-A7758026F841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211" creationId="{91A229DF-88FE-8B4D-BDF8-46CD48D4683C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212" creationId="{2D1D5C36-C9CB-EA45-8FAE-BC950BFA218F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214" creationId="{04DA6EB1-A7FD-B64E-9BF0-26EED8CDB8F3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215" creationId="{7F11B574-D130-354F-90F6-C853D3C182B3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216" creationId="{3D378B2D-BC75-6243-8363-591D349A3F33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217" creationId="{167F26DB-2B57-BD44-A71A-18D0685F5EFA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218" creationId="{625DAA78-76D4-6849-9EA5-F4A06E099871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219" creationId="{C7F18A51-0C6E-BC45-BDA6-BA43FFCE8C74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220" creationId="{67EDC76B-47B4-884E-8F79-291D913B0113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221" creationId="{D79BF212-9D0B-DF4D-99AF-FAD7AF2603EC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222" creationId="{478B29A6-C9C6-9942-A4E8-799BB9F85783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225" creationId="{93B9EE11-BBFF-B245-AFE8-975E99488B0F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226" creationId="{3A785115-45BD-C64E-84A2-C63D80574F0B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227" creationId="{DB822D7E-AAC8-1B44-90DD-53F1EA2831C8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228" creationId="{DF048B29-A069-BC4A-AC4E-ADAFAF0375CF}"/>
          </ac:spMkLst>
        </pc:spChg>
        <pc:spChg chg="add mod">
          <ac:chgData name="Eduard Tomàs" userId="6521c259e9b1bec6" providerId="LiveId" clId="{E9D4344C-CE42-4F3C-860E-1A343633A470}" dt="2020-09-24T15:17:58.123" v="601"/>
          <ac:spMkLst>
            <pc:docMk/>
            <pc:sldMk cId="1302151000" sldId="291"/>
            <ac:spMk id="229" creationId="{EF453A75-8C0C-5948-A1A9-022B601E7180}"/>
          </ac:spMkLst>
        </pc:spChg>
        <pc:spChg chg="add mod">
          <ac:chgData name="Eduard Tomàs" userId="6521c259e9b1bec6" providerId="LiveId" clId="{E9D4344C-CE42-4F3C-860E-1A343633A470}" dt="2020-09-24T15:18:50.016" v="758" actId="20577"/>
          <ac:spMkLst>
            <pc:docMk/>
            <pc:sldMk cId="1302151000" sldId="291"/>
            <ac:spMk id="231" creationId="{5707E782-6972-4598-A9C5-5C58E547D1AE}"/>
          </ac:spMkLst>
        </pc:spChg>
        <pc:spChg chg="add mod">
          <ac:chgData name="Eduard Tomàs" userId="6521c259e9b1bec6" providerId="LiveId" clId="{E9D4344C-CE42-4F3C-860E-1A343633A470}" dt="2020-09-24T15:31:46.641" v="2060" actId="20577"/>
          <ac:spMkLst>
            <pc:docMk/>
            <pc:sldMk cId="1302151000" sldId="291"/>
            <ac:spMk id="238" creationId="{08718CF9-B65D-4A57-A9DB-561250F723E9}"/>
          </ac:spMkLst>
        </pc:spChg>
        <pc:spChg chg="add mod">
          <ac:chgData name="Eduard Tomàs" userId="6521c259e9b1bec6" providerId="LiveId" clId="{E9D4344C-CE42-4F3C-860E-1A343633A470}" dt="2020-09-24T15:33:50.912" v="2300" actId="5793"/>
          <ac:spMkLst>
            <pc:docMk/>
            <pc:sldMk cId="1302151000" sldId="291"/>
            <ac:spMk id="240" creationId="{C5080F2B-F86F-44DE-8617-3BF4CAEAABDD}"/>
          </ac:spMkLst>
        </pc:spChg>
        <pc:spChg chg="add mod">
          <ac:chgData name="Eduard Tomàs" userId="6521c259e9b1bec6" providerId="LiveId" clId="{E9D4344C-CE42-4F3C-860E-1A343633A470}" dt="2020-09-24T15:37:50.689" v="2327" actId="207"/>
          <ac:spMkLst>
            <pc:docMk/>
            <pc:sldMk cId="1302151000" sldId="291"/>
            <ac:spMk id="242" creationId="{134B1E33-DA62-4D48-95A7-26E708B8F110}"/>
          </ac:spMkLst>
        </pc:spChg>
        <pc:spChg chg="add del mod">
          <ac:chgData name="Eduard Tomàs" userId="6521c259e9b1bec6" providerId="LiveId" clId="{E9D4344C-CE42-4F3C-860E-1A343633A470}" dt="2020-09-24T15:41:48.576" v="2333" actId="478"/>
          <ac:spMkLst>
            <pc:docMk/>
            <pc:sldMk cId="1302151000" sldId="291"/>
            <ac:spMk id="245" creationId="{ECE3D0BB-BA1A-468D-9034-54040F2859FD}"/>
          </ac:spMkLst>
        </pc:spChg>
        <pc:picChg chg="add mod">
          <ac:chgData name="Eduard Tomàs" userId="6521c259e9b1bec6" providerId="LiveId" clId="{E9D4344C-CE42-4F3C-860E-1A343633A470}" dt="2020-09-24T15:43:45.905" v="2349" actId="1076"/>
          <ac:picMkLst>
            <pc:docMk/>
            <pc:sldMk cId="1302151000" sldId="291"/>
            <ac:picMk id="244" creationId="{4205ED6F-D012-4E63-82B3-4B50895CC5C5}"/>
          </ac:picMkLst>
        </pc:picChg>
        <pc:picChg chg="add mod">
          <ac:chgData name="Eduard Tomàs" userId="6521c259e9b1bec6" providerId="LiveId" clId="{E9D4344C-CE42-4F3C-860E-1A343633A470}" dt="2020-09-24T15:43:43.737" v="2348" actId="571"/>
          <ac:picMkLst>
            <pc:docMk/>
            <pc:sldMk cId="1302151000" sldId="291"/>
            <ac:picMk id="251" creationId="{CC7C6FDF-9D2E-45A2-8FEA-331BDDD5AB88}"/>
          </ac:picMkLst>
        </pc:picChg>
        <pc:cxnChg chg="add mod">
          <ac:chgData name="Eduard Tomàs" userId="6521c259e9b1bec6" providerId="LiveId" clId="{E9D4344C-CE42-4F3C-860E-1A343633A470}" dt="2020-09-24T15:15:04.376" v="328"/>
          <ac:cxnSpMkLst>
            <pc:docMk/>
            <pc:sldMk cId="1302151000" sldId="291"/>
            <ac:cxnSpMk id="6" creationId="{0DAB48E1-D436-B340-BAE0-D2B4115DF9AD}"/>
          </ac:cxnSpMkLst>
        </pc:cxnChg>
        <pc:cxnChg chg="add mod">
          <ac:chgData name="Eduard Tomàs" userId="6521c259e9b1bec6" providerId="LiveId" clId="{E9D4344C-CE42-4F3C-860E-1A343633A470}" dt="2020-09-24T15:15:04.376" v="328"/>
          <ac:cxnSpMkLst>
            <pc:docMk/>
            <pc:sldMk cId="1302151000" sldId="291"/>
            <ac:cxnSpMk id="8" creationId="{8E7F47E2-5ABE-344D-92AD-3C48B1CC3020}"/>
          </ac:cxnSpMkLst>
        </pc:cxnChg>
        <pc:cxnChg chg="add mod">
          <ac:chgData name="Eduard Tomàs" userId="6521c259e9b1bec6" providerId="LiveId" clId="{E9D4344C-CE42-4F3C-860E-1A343633A470}" dt="2020-09-24T15:15:04.376" v="328"/>
          <ac:cxnSpMkLst>
            <pc:docMk/>
            <pc:sldMk cId="1302151000" sldId="291"/>
            <ac:cxnSpMk id="10" creationId="{4ECCF0B3-50DF-CB41-A557-3B6D06CE574C}"/>
          </ac:cxnSpMkLst>
        </pc:cxnChg>
        <pc:cxnChg chg="add mod">
          <ac:chgData name="Eduard Tomàs" userId="6521c259e9b1bec6" providerId="LiveId" clId="{E9D4344C-CE42-4F3C-860E-1A343633A470}" dt="2020-09-24T15:15:04.376" v="328"/>
          <ac:cxnSpMkLst>
            <pc:docMk/>
            <pc:sldMk cId="1302151000" sldId="291"/>
            <ac:cxnSpMk id="12" creationId="{CD2BDA84-1405-F348-9F37-60FF4335C342}"/>
          </ac:cxnSpMkLst>
        </pc:cxnChg>
        <pc:cxnChg chg="add mod">
          <ac:chgData name="Eduard Tomàs" userId="6521c259e9b1bec6" providerId="LiveId" clId="{E9D4344C-CE42-4F3C-860E-1A343633A470}" dt="2020-09-24T15:15:04.376" v="328"/>
          <ac:cxnSpMkLst>
            <pc:docMk/>
            <pc:sldMk cId="1302151000" sldId="291"/>
            <ac:cxnSpMk id="14" creationId="{825402A3-C2E4-244C-A11E-1FA048DF105E}"/>
          </ac:cxnSpMkLst>
        </pc:cxnChg>
        <pc:cxnChg chg="add mod">
          <ac:chgData name="Eduard Tomàs" userId="6521c259e9b1bec6" providerId="LiveId" clId="{E9D4344C-CE42-4F3C-860E-1A343633A470}" dt="2020-09-24T15:15:04.376" v="328"/>
          <ac:cxnSpMkLst>
            <pc:docMk/>
            <pc:sldMk cId="1302151000" sldId="291"/>
            <ac:cxnSpMk id="16" creationId="{9BAECF4F-3B33-064A-A95B-904A8A779E64}"/>
          </ac:cxnSpMkLst>
        </pc:cxnChg>
        <pc:cxnChg chg="add mod">
          <ac:chgData name="Eduard Tomàs" userId="6521c259e9b1bec6" providerId="LiveId" clId="{E9D4344C-CE42-4F3C-860E-1A343633A470}" dt="2020-09-24T15:15:04.376" v="328"/>
          <ac:cxnSpMkLst>
            <pc:docMk/>
            <pc:sldMk cId="1302151000" sldId="291"/>
            <ac:cxnSpMk id="18" creationId="{6EFBB1D9-8ADD-CA47-BEDB-AB8EC7073FDB}"/>
          </ac:cxnSpMkLst>
        </pc:cxnChg>
        <pc:cxnChg chg="add mod">
          <ac:chgData name="Eduard Tomàs" userId="6521c259e9b1bec6" providerId="LiveId" clId="{E9D4344C-CE42-4F3C-860E-1A343633A470}" dt="2020-09-24T15:15:04.376" v="328"/>
          <ac:cxnSpMkLst>
            <pc:docMk/>
            <pc:sldMk cId="1302151000" sldId="291"/>
            <ac:cxnSpMk id="28" creationId="{F99833E2-C3A6-DC41-8BBA-FEC4B2CAA36F}"/>
          </ac:cxnSpMkLst>
        </pc:cxnChg>
        <pc:cxnChg chg="add mod">
          <ac:chgData name="Eduard Tomàs" userId="6521c259e9b1bec6" providerId="LiveId" clId="{E9D4344C-CE42-4F3C-860E-1A343633A470}" dt="2020-09-24T15:15:04.376" v="328"/>
          <ac:cxnSpMkLst>
            <pc:docMk/>
            <pc:sldMk cId="1302151000" sldId="291"/>
            <ac:cxnSpMk id="31" creationId="{17076B54-5A0C-DA49-A0D5-CD453D7674AC}"/>
          </ac:cxnSpMkLst>
        </pc:cxnChg>
        <pc:cxnChg chg="add mod">
          <ac:chgData name="Eduard Tomàs" userId="6521c259e9b1bec6" providerId="LiveId" clId="{E9D4344C-CE42-4F3C-860E-1A343633A470}" dt="2020-09-24T15:15:04.376" v="328"/>
          <ac:cxnSpMkLst>
            <pc:docMk/>
            <pc:sldMk cId="1302151000" sldId="291"/>
            <ac:cxnSpMk id="41" creationId="{DAF14D38-EEE4-D64B-8C29-60C143B44245}"/>
          </ac:cxnSpMkLst>
        </pc:cxnChg>
        <pc:cxnChg chg="add mod">
          <ac:chgData name="Eduard Tomàs" userId="6521c259e9b1bec6" providerId="LiveId" clId="{E9D4344C-CE42-4F3C-860E-1A343633A470}" dt="2020-09-24T15:15:04.376" v="328"/>
          <ac:cxnSpMkLst>
            <pc:docMk/>
            <pc:sldMk cId="1302151000" sldId="291"/>
            <ac:cxnSpMk id="42" creationId="{EB727152-B343-E04A-B2C4-659EF61DBC0F}"/>
          </ac:cxnSpMkLst>
        </pc:cxnChg>
        <pc:cxnChg chg="add mod">
          <ac:chgData name="Eduard Tomàs" userId="6521c259e9b1bec6" providerId="LiveId" clId="{E9D4344C-CE42-4F3C-860E-1A343633A470}" dt="2020-09-24T15:15:06.908" v="330"/>
          <ac:cxnSpMkLst>
            <pc:docMk/>
            <pc:sldMk cId="1302151000" sldId="291"/>
            <ac:cxnSpMk id="54" creationId="{0DAB48E1-D436-B340-BAE0-D2B4115DF9AD}"/>
          </ac:cxnSpMkLst>
        </pc:cxnChg>
        <pc:cxnChg chg="add mod">
          <ac:chgData name="Eduard Tomàs" userId="6521c259e9b1bec6" providerId="LiveId" clId="{E9D4344C-CE42-4F3C-860E-1A343633A470}" dt="2020-09-24T15:15:06.908" v="330"/>
          <ac:cxnSpMkLst>
            <pc:docMk/>
            <pc:sldMk cId="1302151000" sldId="291"/>
            <ac:cxnSpMk id="56" creationId="{8E7F47E2-5ABE-344D-92AD-3C48B1CC3020}"/>
          </ac:cxnSpMkLst>
        </pc:cxnChg>
        <pc:cxnChg chg="add mod">
          <ac:chgData name="Eduard Tomàs" userId="6521c259e9b1bec6" providerId="LiveId" clId="{E9D4344C-CE42-4F3C-860E-1A343633A470}" dt="2020-09-24T15:15:06.908" v="330"/>
          <ac:cxnSpMkLst>
            <pc:docMk/>
            <pc:sldMk cId="1302151000" sldId="291"/>
            <ac:cxnSpMk id="58" creationId="{4ECCF0B3-50DF-CB41-A557-3B6D06CE574C}"/>
          </ac:cxnSpMkLst>
        </pc:cxnChg>
        <pc:cxnChg chg="add mod">
          <ac:chgData name="Eduard Tomàs" userId="6521c259e9b1bec6" providerId="LiveId" clId="{E9D4344C-CE42-4F3C-860E-1A343633A470}" dt="2020-09-24T15:15:06.908" v="330"/>
          <ac:cxnSpMkLst>
            <pc:docMk/>
            <pc:sldMk cId="1302151000" sldId="291"/>
            <ac:cxnSpMk id="60" creationId="{CD2BDA84-1405-F348-9F37-60FF4335C342}"/>
          </ac:cxnSpMkLst>
        </pc:cxnChg>
        <pc:cxnChg chg="add mod">
          <ac:chgData name="Eduard Tomàs" userId="6521c259e9b1bec6" providerId="LiveId" clId="{E9D4344C-CE42-4F3C-860E-1A343633A470}" dt="2020-09-24T15:15:06.908" v="330"/>
          <ac:cxnSpMkLst>
            <pc:docMk/>
            <pc:sldMk cId="1302151000" sldId="291"/>
            <ac:cxnSpMk id="62" creationId="{825402A3-C2E4-244C-A11E-1FA048DF105E}"/>
          </ac:cxnSpMkLst>
        </pc:cxnChg>
        <pc:cxnChg chg="add mod">
          <ac:chgData name="Eduard Tomàs" userId="6521c259e9b1bec6" providerId="LiveId" clId="{E9D4344C-CE42-4F3C-860E-1A343633A470}" dt="2020-09-24T15:15:06.908" v="330"/>
          <ac:cxnSpMkLst>
            <pc:docMk/>
            <pc:sldMk cId="1302151000" sldId="291"/>
            <ac:cxnSpMk id="64" creationId="{9BAECF4F-3B33-064A-A95B-904A8A779E64}"/>
          </ac:cxnSpMkLst>
        </pc:cxnChg>
        <pc:cxnChg chg="add mod">
          <ac:chgData name="Eduard Tomàs" userId="6521c259e9b1bec6" providerId="LiveId" clId="{E9D4344C-CE42-4F3C-860E-1A343633A470}" dt="2020-09-24T15:15:06.908" v="330"/>
          <ac:cxnSpMkLst>
            <pc:docMk/>
            <pc:sldMk cId="1302151000" sldId="291"/>
            <ac:cxnSpMk id="66" creationId="{6EFBB1D9-8ADD-CA47-BEDB-AB8EC7073FDB}"/>
          </ac:cxnSpMkLst>
        </pc:cxnChg>
        <pc:cxnChg chg="add mod">
          <ac:chgData name="Eduard Tomàs" userId="6521c259e9b1bec6" providerId="LiveId" clId="{E9D4344C-CE42-4F3C-860E-1A343633A470}" dt="2020-09-24T15:15:06.908" v="330"/>
          <ac:cxnSpMkLst>
            <pc:docMk/>
            <pc:sldMk cId="1302151000" sldId="291"/>
            <ac:cxnSpMk id="76" creationId="{F99833E2-C3A6-DC41-8BBA-FEC4B2CAA36F}"/>
          </ac:cxnSpMkLst>
        </pc:cxnChg>
        <pc:cxnChg chg="add mod">
          <ac:chgData name="Eduard Tomàs" userId="6521c259e9b1bec6" providerId="LiveId" clId="{E9D4344C-CE42-4F3C-860E-1A343633A470}" dt="2020-09-24T15:15:06.908" v="330"/>
          <ac:cxnSpMkLst>
            <pc:docMk/>
            <pc:sldMk cId="1302151000" sldId="291"/>
            <ac:cxnSpMk id="79" creationId="{17076B54-5A0C-DA49-A0D5-CD453D7674AC}"/>
          </ac:cxnSpMkLst>
        </pc:cxnChg>
        <pc:cxnChg chg="add mod">
          <ac:chgData name="Eduard Tomàs" userId="6521c259e9b1bec6" providerId="LiveId" clId="{E9D4344C-CE42-4F3C-860E-1A343633A470}" dt="2020-09-24T15:15:06.908" v="330"/>
          <ac:cxnSpMkLst>
            <pc:docMk/>
            <pc:sldMk cId="1302151000" sldId="291"/>
            <ac:cxnSpMk id="89" creationId="{DAF14D38-EEE4-D64B-8C29-60C143B44245}"/>
          </ac:cxnSpMkLst>
        </pc:cxnChg>
        <pc:cxnChg chg="add mod">
          <ac:chgData name="Eduard Tomàs" userId="6521c259e9b1bec6" providerId="LiveId" clId="{E9D4344C-CE42-4F3C-860E-1A343633A470}" dt="2020-09-24T15:15:06.908" v="330"/>
          <ac:cxnSpMkLst>
            <pc:docMk/>
            <pc:sldMk cId="1302151000" sldId="291"/>
            <ac:cxnSpMk id="90" creationId="{EB727152-B343-E04A-B2C4-659EF61DBC0F}"/>
          </ac:cxnSpMkLst>
        </pc:cxnChg>
        <pc:cxnChg chg="add mod">
          <ac:chgData name="Eduard Tomàs" userId="6521c259e9b1bec6" providerId="LiveId" clId="{E9D4344C-CE42-4F3C-860E-1A343633A470}" dt="2020-09-24T15:15:13.831" v="333" actId="14100"/>
          <ac:cxnSpMkLst>
            <pc:docMk/>
            <pc:sldMk cId="1302151000" sldId="291"/>
            <ac:cxnSpMk id="98" creationId="{0DAB48E1-D436-B340-BAE0-D2B4115DF9AD}"/>
          </ac:cxnSpMkLst>
        </pc:cxnChg>
        <pc:cxnChg chg="add mod">
          <ac:chgData name="Eduard Tomàs" userId="6521c259e9b1bec6" providerId="LiveId" clId="{E9D4344C-CE42-4F3C-860E-1A343633A470}" dt="2020-09-24T15:15:13.831" v="333" actId="14100"/>
          <ac:cxnSpMkLst>
            <pc:docMk/>
            <pc:sldMk cId="1302151000" sldId="291"/>
            <ac:cxnSpMk id="100" creationId="{8E7F47E2-5ABE-344D-92AD-3C48B1CC3020}"/>
          </ac:cxnSpMkLst>
        </pc:cxnChg>
        <pc:cxnChg chg="add mod">
          <ac:chgData name="Eduard Tomàs" userId="6521c259e9b1bec6" providerId="LiveId" clId="{E9D4344C-CE42-4F3C-860E-1A343633A470}" dt="2020-09-24T15:19:57.132" v="894" actId="1036"/>
          <ac:cxnSpMkLst>
            <pc:docMk/>
            <pc:sldMk cId="1302151000" sldId="291"/>
            <ac:cxnSpMk id="102" creationId="{4ECCF0B3-50DF-CB41-A557-3B6D06CE574C}"/>
          </ac:cxnSpMkLst>
        </pc:cxnChg>
        <pc:cxnChg chg="add mod">
          <ac:chgData name="Eduard Tomàs" userId="6521c259e9b1bec6" providerId="LiveId" clId="{E9D4344C-CE42-4F3C-860E-1A343633A470}" dt="2020-09-24T15:20:03.055" v="921" actId="1036"/>
          <ac:cxnSpMkLst>
            <pc:docMk/>
            <pc:sldMk cId="1302151000" sldId="291"/>
            <ac:cxnSpMk id="104" creationId="{CD2BDA84-1405-F348-9F37-60FF4335C342}"/>
          </ac:cxnSpMkLst>
        </pc:cxnChg>
        <pc:cxnChg chg="add mod">
          <ac:chgData name="Eduard Tomàs" userId="6521c259e9b1bec6" providerId="LiveId" clId="{E9D4344C-CE42-4F3C-860E-1A343633A470}" dt="2020-09-24T15:20:55.167" v="1008" actId="1035"/>
          <ac:cxnSpMkLst>
            <pc:docMk/>
            <pc:sldMk cId="1302151000" sldId="291"/>
            <ac:cxnSpMk id="106" creationId="{825402A3-C2E4-244C-A11E-1FA048DF105E}"/>
          </ac:cxnSpMkLst>
        </pc:cxnChg>
        <pc:cxnChg chg="add mod">
          <ac:chgData name="Eduard Tomàs" userId="6521c259e9b1bec6" providerId="LiveId" clId="{E9D4344C-CE42-4F3C-860E-1A343633A470}" dt="2020-09-24T15:23:32.394" v="1315" actId="1036"/>
          <ac:cxnSpMkLst>
            <pc:docMk/>
            <pc:sldMk cId="1302151000" sldId="291"/>
            <ac:cxnSpMk id="108" creationId="{9BAECF4F-3B33-064A-A95B-904A8A779E64}"/>
          </ac:cxnSpMkLst>
        </pc:cxnChg>
        <pc:cxnChg chg="add mod">
          <ac:chgData name="Eduard Tomàs" userId="6521c259e9b1bec6" providerId="LiveId" clId="{E9D4344C-CE42-4F3C-860E-1A343633A470}" dt="2020-09-24T15:27:14.769" v="1648" actId="1036"/>
          <ac:cxnSpMkLst>
            <pc:docMk/>
            <pc:sldMk cId="1302151000" sldId="291"/>
            <ac:cxnSpMk id="110" creationId="{6EFBB1D9-8ADD-CA47-BEDB-AB8EC7073FDB}"/>
          </ac:cxnSpMkLst>
        </pc:cxnChg>
        <pc:cxnChg chg="add mod">
          <ac:chgData name="Eduard Tomàs" userId="6521c259e9b1bec6" providerId="LiveId" clId="{E9D4344C-CE42-4F3C-860E-1A343633A470}" dt="2020-09-24T15:21:02.573" v="1022" actId="1035"/>
          <ac:cxnSpMkLst>
            <pc:docMk/>
            <pc:sldMk cId="1302151000" sldId="291"/>
            <ac:cxnSpMk id="120" creationId="{F99833E2-C3A6-DC41-8BBA-FEC4B2CAA36F}"/>
          </ac:cxnSpMkLst>
        </pc:cxnChg>
        <pc:cxnChg chg="add mod">
          <ac:chgData name="Eduard Tomàs" userId="6521c259e9b1bec6" providerId="LiveId" clId="{E9D4344C-CE42-4F3C-860E-1A343633A470}" dt="2020-09-24T15:21:02.573" v="1022" actId="1035"/>
          <ac:cxnSpMkLst>
            <pc:docMk/>
            <pc:sldMk cId="1302151000" sldId="291"/>
            <ac:cxnSpMk id="123" creationId="{17076B54-5A0C-DA49-A0D5-CD453D7674AC}"/>
          </ac:cxnSpMkLst>
        </pc:cxnChg>
        <pc:cxnChg chg="add mod">
          <ac:chgData name="Eduard Tomàs" userId="6521c259e9b1bec6" providerId="LiveId" clId="{E9D4344C-CE42-4F3C-860E-1A343633A470}" dt="2020-09-24T15:21:02.573" v="1022" actId="1035"/>
          <ac:cxnSpMkLst>
            <pc:docMk/>
            <pc:sldMk cId="1302151000" sldId="291"/>
            <ac:cxnSpMk id="133" creationId="{DAF14D38-EEE4-D64B-8C29-60C143B44245}"/>
          </ac:cxnSpMkLst>
        </pc:cxnChg>
        <pc:cxnChg chg="add mod">
          <ac:chgData name="Eduard Tomàs" userId="6521c259e9b1bec6" providerId="LiveId" clId="{E9D4344C-CE42-4F3C-860E-1A343633A470}" dt="2020-09-24T15:27:14.769" v="1648" actId="1036"/>
          <ac:cxnSpMkLst>
            <pc:docMk/>
            <pc:sldMk cId="1302151000" sldId="291"/>
            <ac:cxnSpMk id="134" creationId="{EB727152-B343-E04A-B2C4-659EF61DBC0F}"/>
          </ac:cxnSpMkLst>
        </pc:cxnChg>
        <pc:cxnChg chg="add mod">
          <ac:chgData name="Eduard Tomàs" userId="6521c259e9b1bec6" providerId="LiveId" clId="{E9D4344C-CE42-4F3C-860E-1A343633A470}" dt="2020-09-24T15:17:56.092" v="599"/>
          <ac:cxnSpMkLst>
            <pc:docMk/>
            <pc:sldMk cId="1302151000" sldId="291"/>
            <ac:cxnSpMk id="144" creationId="{0DAB48E1-D436-B340-BAE0-D2B4115DF9AD}"/>
          </ac:cxnSpMkLst>
        </pc:cxnChg>
        <pc:cxnChg chg="add mod">
          <ac:chgData name="Eduard Tomàs" userId="6521c259e9b1bec6" providerId="LiveId" clId="{E9D4344C-CE42-4F3C-860E-1A343633A470}" dt="2020-09-24T15:17:56.092" v="599"/>
          <ac:cxnSpMkLst>
            <pc:docMk/>
            <pc:sldMk cId="1302151000" sldId="291"/>
            <ac:cxnSpMk id="146" creationId="{8E7F47E2-5ABE-344D-92AD-3C48B1CC3020}"/>
          </ac:cxnSpMkLst>
        </pc:cxnChg>
        <pc:cxnChg chg="add mod">
          <ac:chgData name="Eduard Tomàs" userId="6521c259e9b1bec6" providerId="LiveId" clId="{E9D4344C-CE42-4F3C-860E-1A343633A470}" dt="2020-09-24T15:17:56.092" v="599"/>
          <ac:cxnSpMkLst>
            <pc:docMk/>
            <pc:sldMk cId="1302151000" sldId="291"/>
            <ac:cxnSpMk id="148" creationId="{4ECCF0B3-50DF-CB41-A557-3B6D06CE574C}"/>
          </ac:cxnSpMkLst>
        </pc:cxnChg>
        <pc:cxnChg chg="add mod">
          <ac:chgData name="Eduard Tomàs" userId="6521c259e9b1bec6" providerId="LiveId" clId="{E9D4344C-CE42-4F3C-860E-1A343633A470}" dt="2020-09-24T15:17:56.092" v="599"/>
          <ac:cxnSpMkLst>
            <pc:docMk/>
            <pc:sldMk cId="1302151000" sldId="291"/>
            <ac:cxnSpMk id="150" creationId="{CD2BDA84-1405-F348-9F37-60FF4335C342}"/>
          </ac:cxnSpMkLst>
        </pc:cxnChg>
        <pc:cxnChg chg="add mod">
          <ac:chgData name="Eduard Tomàs" userId="6521c259e9b1bec6" providerId="LiveId" clId="{E9D4344C-CE42-4F3C-860E-1A343633A470}" dt="2020-09-24T15:17:56.092" v="599"/>
          <ac:cxnSpMkLst>
            <pc:docMk/>
            <pc:sldMk cId="1302151000" sldId="291"/>
            <ac:cxnSpMk id="152" creationId="{825402A3-C2E4-244C-A11E-1FA048DF105E}"/>
          </ac:cxnSpMkLst>
        </pc:cxnChg>
        <pc:cxnChg chg="add mod">
          <ac:chgData name="Eduard Tomàs" userId="6521c259e9b1bec6" providerId="LiveId" clId="{E9D4344C-CE42-4F3C-860E-1A343633A470}" dt="2020-09-24T15:17:56.092" v="599"/>
          <ac:cxnSpMkLst>
            <pc:docMk/>
            <pc:sldMk cId="1302151000" sldId="291"/>
            <ac:cxnSpMk id="154" creationId="{9BAECF4F-3B33-064A-A95B-904A8A779E64}"/>
          </ac:cxnSpMkLst>
        </pc:cxnChg>
        <pc:cxnChg chg="add mod">
          <ac:chgData name="Eduard Tomàs" userId="6521c259e9b1bec6" providerId="LiveId" clId="{E9D4344C-CE42-4F3C-860E-1A343633A470}" dt="2020-09-24T15:17:56.092" v="599"/>
          <ac:cxnSpMkLst>
            <pc:docMk/>
            <pc:sldMk cId="1302151000" sldId="291"/>
            <ac:cxnSpMk id="156" creationId="{6EFBB1D9-8ADD-CA47-BEDB-AB8EC7073FDB}"/>
          </ac:cxnSpMkLst>
        </pc:cxnChg>
        <pc:cxnChg chg="add mod">
          <ac:chgData name="Eduard Tomàs" userId="6521c259e9b1bec6" providerId="LiveId" clId="{E9D4344C-CE42-4F3C-860E-1A343633A470}" dt="2020-09-24T15:17:56.092" v="599"/>
          <ac:cxnSpMkLst>
            <pc:docMk/>
            <pc:sldMk cId="1302151000" sldId="291"/>
            <ac:cxnSpMk id="166" creationId="{F99833E2-C3A6-DC41-8BBA-FEC4B2CAA36F}"/>
          </ac:cxnSpMkLst>
        </pc:cxnChg>
        <pc:cxnChg chg="add mod">
          <ac:chgData name="Eduard Tomàs" userId="6521c259e9b1bec6" providerId="LiveId" clId="{E9D4344C-CE42-4F3C-860E-1A343633A470}" dt="2020-09-24T15:17:56.092" v="599"/>
          <ac:cxnSpMkLst>
            <pc:docMk/>
            <pc:sldMk cId="1302151000" sldId="291"/>
            <ac:cxnSpMk id="169" creationId="{17076B54-5A0C-DA49-A0D5-CD453D7674AC}"/>
          </ac:cxnSpMkLst>
        </pc:cxnChg>
        <pc:cxnChg chg="add mod">
          <ac:chgData name="Eduard Tomàs" userId="6521c259e9b1bec6" providerId="LiveId" clId="{E9D4344C-CE42-4F3C-860E-1A343633A470}" dt="2020-09-24T15:17:56.092" v="599"/>
          <ac:cxnSpMkLst>
            <pc:docMk/>
            <pc:sldMk cId="1302151000" sldId="291"/>
            <ac:cxnSpMk id="179" creationId="{DAF14D38-EEE4-D64B-8C29-60C143B44245}"/>
          </ac:cxnSpMkLst>
        </pc:cxnChg>
        <pc:cxnChg chg="add mod">
          <ac:chgData name="Eduard Tomàs" userId="6521c259e9b1bec6" providerId="LiveId" clId="{E9D4344C-CE42-4F3C-860E-1A343633A470}" dt="2020-09-24T15:17:56.092" v="599"/>
          <ac:cxnSpMkLst>
            <pc:docMk/>
            <pc:sldMk cId="1302151000" sldId="291"/>
            <ac:cxnSpMk id="180" creationId="{EB727152-B343-E04A-B2C4-659EF61DBC0F}"/>
          </ac:cxnSpMkLst>
        </pc:cxnChg>
        <pc:cxnChg chg="add mod">
          <ac:chgData name="Eduard Tomàs" userId="6521c259e9b1bec6" providerId="LiveId" clId="{E9D4344C-CE42-4F3C-860E-1A343633A470}" dt="2020-09-24T15:17:58.123" v="601"/>
          <ac:cxnSpMkLst>
            <pc:docMk/>
            <pc:sldMk cId="1302151000" sldId="291"/>
            <ac:cxnSpMk id="188" creationId="{0DAB48E1-D436-B340-BAE0-D2B4115DF9AD}"/>
          </ac:cxnSpMkLst>
        </pc:cxnChg>
        <pc:cxnChg chg="add mod">
          <ac:chgData name="Eduard Tomàs" userId="6521c259e9b1bec6" providerId="LiveId" clId="{E9D4344C-CE42-4F3C-860E-1A343633A470}" dt="2020-09-24T15:17:58.123" v="601"/>
          <ac:cxnSpMkLst>
            <pc:docMk/>
            <pc:sldMk cId="1302151000" sldId="291"/>
            <ac:cxnSpMk id="190" creationId="{8E7F47E2-5ABE-344D-92AD-3C48B1CC3020}"/>
          </ac:cxnSpMkLst>
        </pc:cxnChg>
        <pc:cxnChg chg="add mod">
          <ac:chgData name="Eduard Tomàs" userId="6521c259e9b1bec6" providerId="LiveId" clId="{E9D4344C-CE42-4F3C-860E-1A343633A470}" dt="2020-09-24T15:17:58.123" v="601"/>
          <ac:cxnSpMkLst>
            <pc:docMk/>
            <pc:sldMk cId="1302151000" sldId="291"/>
            <ac:cxnSpMk id="192" creationId="{4ECCF0B3-50DF-CB41-A557-3B6D06CE574C}"/>
          </ac:cxnSpMkLst>
        </pc:cxnChg>
        <pc:cxnChg chg="add mod">
          <ac:chgData name="Eduard Tomàs" userId="6521c259e9b1bec6" providerId="LiveId" clId="{E9D4344C-CE42-4F3C-860E-1A343633A470}" dt="2020-09-24T15:17:58.123" v="601"/>
          <ac:cxnSpMkLst>
            <pc:docMk/>
            <pc:sldMk cId="1302151000" sldId="291"/>
            <ac:cxnSpMk id="194" creationId="{CD2BDA84-1405-F348-9F37-60FF4335C342}"/>
          </ac:cxnSpMkLst>
        </pc:cxnChg>
        <pc:cxnChg chg="add mod">
          <ac:chgData name="Eduard Tomàs" userId="6521c259e9b1bec6" providerId="LiveId" clId="{E9D4344C-CE42-4F3C-860E-1A343633A470}" dt="2020-09-24T15:17:58.123" v="601"/>
          <ac:cxnSpMkLst>
            <pc:docMk/>
            <pc:sldMk cId="1302151000" sldId="291"/>
            <ac:cxnSpMk id="196" creationId="{825402A3-C2E4-244C-A11E-1FA048DF105E}"/>
          </ac:cxnSpMkLst>
        </pc:cxnChg>
        <pc:cxnChg chg="add mod">
          <ac:chgData name="Eduard Tomàs" userId="6521c259e9b1bec6" providerId="LiveId" clId="{E9D4344C-CE42-4F3C-860E-1A343633A470}" dt="2020-09-24T15:17:58.123" v="601"/>
          <ac:cxnSpMkLst>
            <pc:docMk/>
            <pc:sldMk cId="1302151000" sldId="291"/>
            <ac:cxnSpMk id="198" creationId="{9BAECF4F-3B33-064A-A95B-904A8A779E64}"/>
          </ac:cxnSpMkLst>
        </pc:cxnChg>
        <pc:cxnChg chg="add mod">
          <ac:chgData name="Eduard Tomàs" userId="6521c259e9b1bec6" providerId="LiveId" clId="{E9D4344C-CE42-4F3C-860E-1A343633A470}" dt="2020-09-24T15:17:58.123" v="601"/>
          <ac:cxnSpMkLst>
            <pc:docMk/>
            <pc:sldMk cId="1302151000" sldId="291"/>
            <ac:cxnSpMk id="200" creationId="{6EFBB1D9-8ADD-CA47-BEDB-AB8EC7073FDB}"/>
          </ac:cxnSpMkLst>
        </pc:cxnChg>
        <pc:cxnChg chg="add mod">
          <ac:chgData name="Eduard Tomàs" userId="6521c259e9b1bec6" providerId="LiveId" clId="{E9D4344C-CE42-4F3C-860E-1A343633A470}" dt="2020-09-24T15:17:58.123" v="601"/>
          <ac:cxnSpMkLst>
            <pc:docMk/>
            <pc:sldMk cId="1302151000" sldId="291"/>
            <ac:cxnSpMk id="210" creationId="{F99833E2-C3A6-DC41-8BBA-FEC4B2CAA36F}"/>
          </ac:cxnSpMkLst>
        </pc:cxnChg>
        <pc:cxnChg chg="add mod">
          <ac:chgData name="Eduard Tomàs" userId="6521c259e9b1bec6" providerId="LiveId" clId="{E9D4344C-CE42-4F3C-860E-1A343633A470}" dt="2020-09-24T15:17:58.123" v="601"/>
          <ac:cxnSpMkLst>
            <pc:docMk/>
            <pc:sldMk cId="1302151000" sldId="291"/>
            <ac:cxnSpMk id="213" creationId="{17076B54-5A0C-DA49-A0D5-CD453D7674AC}"/>
          </ac:cxnSpMkLst>
        </pc:cxnChg>
        <pc:cxnChg chg="add mod">
          <ac:chgData name="Eduard Tomàs" userId="6521c259e9b1bec6" providerId="LiveId" clId="{E9D4344C-CE42-4F3C-860E-1A343633A470}" dt="2020-09-24T15:17:58.123" v="601"/>
          <ac:cxnSpMkLst>
            <pc:docMk/>
            <pc:sldMk cId="1302151000" sldId="291"/>
            <ac:cxnSpMk id="223" creationId="{DAF14D38-EEE4-D64B-8C29-60C143B44245}"/>
          </ac:cxnSpMkLst>
        </pc:cxnChg>
        <pc:cxnChg chg="add mod">
          <ac:chgData name="Eduard Tomàs" userId="6521c259e9b1bec6" providerId="LiveId" clId="{E9D4344C-CE42-4F3C-860E-1A343633A470}" dt="2020-09-24T15:17:58.123" v="601"/>
          <ac:cxnSpMkLst>
            <pc:docMk/>
            <pc:sldMk cId="1302151000" sldId="291"/>
            <ac:cxnSpMk id="224" creationId="{EB727152-B343-E04A-B2C4-659EF61DBC0F}"/>
          </ac:cxnSpMkLst>
        </pc:cxnChg>
        <pc:cxnChg chg="add mod">
          <ac:chgData name="Eduard Tomàs" userId="6521c259e9b1bec6" providerId="LiveId" clId="{E9D4344C-CE42-4F3C-860E-1A343633A470}" dt="2020-09-24T15:31:41.848" v="2058" actId="1076"/>
          <ac:cxnSpMkLst>
            <pc:docMk/>
            <pc:sldMk cId="1302151000" sldId="291"/>
            <ac:cxnSpMk id="236" creationId="{7E43966F-1C03-405A-A3F1-AFF6D2C514D3}"/>
          </ac:cxnSpMkLst>
        </pc:cxnChg>
        <pc:cxnChg chg="add mod">
          <ac:chgData name="Eduard Tomàs" userId="6521c259e9b1bec6" providerId="LiveId" clId="{E9D4344C-CE42-4F3C-860E-1A343633A470}" dt="2020-09-24T15:43:50.020" v="2350" actId="14100"/>
          <ac:cxnSpMkLst>
            <pc:docMk/>
            <pc:sldMk cId="1302151000" sldId="291"/>
            <ac:cxnSpMk id="246" creationId="{A1AFCC2F-4335-4FF6-B14C-553015FCDA64}"/>
          </ac:cxnSpMkLst>
        </pc:cxnChg>
      </pc:sldChg>
      <pc:sldChg chg="del">
        <pc:chgData name="Eduard Tomàs" userId="6521c259e9b1bec6" providerId="LiveId" clId="{E9D4344C-CE42-4F3C-860E-1A343633A470}" dt="2020-09-24T15:08:03.772" v="92" actId="47"/>
        <pc:sldMkLst>
          <pc:docMk/>
          <pc:sldMk cId="2750364669" sldId="291"/>
        </pc:sldMkLst>
      </pc:sldChg>
      <pc:sldChg chg="modSp new mod modAnim">
        <pc:chgData name="Eduard Tomàs" userId="6521c259e9b1bec6" providerId="LiveId" clId="{E9D4344C-CE42-4F3C-860E-1A343633A470}" dt="2020-09-24T15:46:19.980" v="2669"/>
        <pc:sldMkLst>
          <pc:docMk/>
          <pc:sldMk cId="503344977" sldId="292"/>
        </pc:sldMkLst>
        <pc:spChg chg="mod">
          <ac:chgData name="Eduard Tomàs" userId="6521c259e9b1bec6" providerId="LiveId" clId="{E9D4344C-CE42-4F3C-860E-1A343633A470}" dt="2020-09-24T15:44:27.163" v="2375" actId="20577"/>
          <ac:spMkLst>
            <pc:docMk/>
            <pc:sldMk cId="503344977" sldId="292"/>
            <ac:spMk id="2" creationId="{74A0C13A-0A05-495B-A157-3CE2E4651DE6}"/>
          </ac:spMkLst>
        </pc:spChg>
        <pc:spChg chg="mod">
          <ac:chgData name="Eduard Tomàs" userId="6521c259e9b1bec6" providerId="LiveId" clId="{E9D4344C-CE42-4F3C-860E-1A343633A470}" dt="2020-09-24T15:46:14.398" v="2668" actId="20577"/>
          <ac:spMkLst>
            <pc:docMk/>
            <pc:sldMk cId="503344977" sldId="292"/>
            <ac:spMk id="3" creationId="{5EE07134-F6F1-42A2-A0DB-8CFA75B5BD0F}"/>
          </ac:spMkLst>
        </pc:spChg>
      </pc:sldChg>
      <pc:sldChg chg="del">
        <pc:chgData name="Eduard Tomàs" userId="6521c259e9b1bec6" providerId="LiveId" clId="{E9D4344C-CE42-4F3C-860E-1A343633A470}" dt="2020-09-24T15:08:03.772" v="92" actId="47"/>
        <pc:sldMkLst>
          <pc:docMk/>
          <pc:sldMk cId="4071465855" sldId="292"/>
        </pc:sldMkLst>
      </pc:sldChg>
      <pc:sldChg chg="del">
        <pc:chgData name="Eduard Tomàs" userId="6521c259e9b1bec6" providerId="LiveId" clId="{E9D4344C-CE42-4F3C-860E-1A343633A470}" dt="2020-09-24T15:08:03.772" v="92" actId="47"/>
        <pc:sldMkLst>
          <pc:docMk/>
          <pc:sldMk cId="535824011" sldId="293"/>
        </pc:sldMkLst>
      </pc:sldChg>
      <pc:sldChg chg="modSp new del mod">
        <pc:chgData name="Eduard Tomàs" userId="6521c259e9b1bec6" providerId="LiveId" clId="{E9D4344C-CE42-4F3C-860E-1A343633A470}" dt="2020-09-24T15:47:17.889" v="2718" actId="47"/>
        <pc:sldMkLst>
          <pc:docMk/>
          <pc:sldMk cId="2129068970" sldId="293"/>
        </pc:sldMkLst>
        <pc:spChg chg="mod">
          <ac:chgData name="Eduard Tomàs" userId="6521c259e9b1bec6" providerId="LiveId" clId="{E9D4344C-CE42-4F3C-860E-1A343633A470}" dt="2020-09-24T15:46:42.933" v="2716" actId="20577"/>
          <ac:spMkLst>
            <pc:docMk/>
            <pc:sldMk cId="2129068970" sldId="293"/>
            <ac:spMk id="2" creationId="{59C422EC-99A4-4A5B-8D54-3D742D8F2B0A}"/>
          </ac:spMkLst>
        </pc:spChg>
      </pc:sldChg>
      <pc:sldChg chg="modSp new mod">
        <pc:chgData name="Eduard Tomàs" userId="6521c259e9b1bec6" providerId="LiveId" clId="{E9D4344C-CE42-4F3C-860E-1A343633A470}" dt="2020-09-24T15:50:11.386" v="2898"/>
        <pc:sldMkLst>
          <pc:docMk/>
          <pc:sldMk cId="3842645881" sldId="293"/>
        </pc:sldMkLst>
        <pc:spChg chg="mod">
          <ac:chgData name="Eduard Tomàs" userId="6521c259e9b1bec6" providerId="LiveId" clId="{E9D4344C-CE42-4F3C-860E-1A343633A470}" dt="2020-09-24T15:49:29.807" v="2826" actId="20577"/>
          <ac:spMkLst>
            <pc:docMk/>
            <pc:sldMk cId="3842645881" sldId="293"/>
            <ac:spMk id="2" creationId="{F15FE78B-9A70-44F1-B1BA-D98D7C221CC2}"/>
          </ac:spMkLst>
        </pc:spChg>
        <pc:spChg chg="mod">
          <ac:chgData name="Eduard Tomàs" userId="6521c259e9b1bec6" providerId="LiveId" clId="{E9D4344C-CE42-4F3C-860E-1A343633A470}" dt="2020-09-24T15:50:11.386" v="2898"/>
          <ac:spMkLst>
            <pc:docMk/>
            <pc:sldMk cId="3842645881" sldId="293"/>
            <ac:spMk id="3" creationId="{85E92580-500E-4CD3-8AA7-1172D1AEA091}"/>
          </ac:spMkLst>
        </pc:spChg>
      </pc:sldChg>
      <pc:sldChg chg="del">
        <pc:chgData name="Eduard Tomàs" userId="6521c259e9b1bec6" providerId="LiveId" clId="{E9D4344C-CE42-4F3C-860E-1A343633A470}" dt="2020-09-24T15:08:03.772" v="92" actId="47"/>
        <pc:sldMkLst>
          <pc:docMk/>
          <pc:sldMk cId="1782047053" sldId="294"/>
        </pc:sldMkLst>
      </pc:sldChg>
      <pc:sldChg chg="del">
        <pc:chgData name="Eduard Tomàs" userId="6521c259e9b1bec6" providerId="LiveId" clId="{E9D4344C-CE42-4F3C-860E-1A343633A470}" dt="2020-09-24T15:08:06.347" v="93" actId="47"/>
        <pc:sldMkLst>
          <pc:docMk/>
          <pc:sldMk cId="1255736514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24/09/2020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255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24/09/2020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24/09/2020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1" name="Imagen 10" descr="Logo netcoreconf 2002">
            <a:extLst>
              <a:ext uri="{FF2B5EF4-FFF2-40B4-BE49-F238E27FC236}">
                <a16:creationId xmlns:a16="http://schemas.microsoft.com/office/drawing/2014/main" id="{2F663C3A-A960-E84F-81B3-BE5BCB578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24/09/2020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25588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24/09/2020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  <p:pic>
        <p:nvPicPr>
          <p:cNvPr id="3" name="Imagen 2" descr="Logo netcoreconf 2002">
            <a:extLst>
              <a:ext uri="{FF2B5EF4-FFF2-40B4-BE49-F238E27FC236}">
                <a16:creationId xmlns:a16="http://schemas.microsoft.com/office/drawing/2014/main" id="{0164656C-8E29-3140-B717-049857FE8D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  <p:pic>
        <p:nvPicPr>
          <p:cNvPr id="11" name="Imagen 10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796DB08-B8DC-7743-B065-1A6454B36F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6880"/>
            <a:ext cx="10257621" cy="453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CE8CB-0909-4FD0-A0E5-CA8254A8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8373E-FADC-47F5-BA69-DA9998054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1E89E-7707-4FB8-A686-D9537F935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9C77-4936-473D-BB7B-74D66ADC3FAD}" type="datetimeFigureOut">
              <a:rPr lang="en-US" smtClean="0"/>
              <a:t>24-Sep-20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5C201-E12A-43EF-951B-4A4FA8BA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564CD-8335-4251-B800-F057458F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45FAD-61DB-4D73-963A-E3D64A000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37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24/09/2020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  <p:sldLayoutId id="214748366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chwabencode.com/blog/2019/12/19/EFCore-3-Migration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iximenis/netcoreconf-virtual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roslyn/blob/master/docs/Language%20Feature%20Status.m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2020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2" y="6089650"/>
            <a:ext cx="107914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>
                <a:solidFill>
                  <a:schemeClr val="bg1"/>
                </a:solidFill>
                <a:latin typeface="Helvetica"/>
                <a:cs typeface="Helvetica"/>
              </a:rPr>
              <a:t>03/10/2020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sz="240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 C#1 a C#9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b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Eduard Tomàs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38" y="5564445"/>
            <a:ext cx="3955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Compulsive</a:t>
            </a:r>
            <a:r>
              <a:rPr kumimoji="0" lang="es-E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s-E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Developer</a:t>
            </a:r>
            <a:endParaRPr kumimoji="0" lang="es-E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18420" y="5964555"/>
            <a:ext cx="3955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@eiximenis</a:t>
            </a:r>
            <a:endParaRPr kumimoji="0" lang="es-E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B5125-BAA8-4F23-A349-F1E6E591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Retornos</a:t>
            </a:r>
            <a:r>
              <a:rPr lang="en-US" dirty="0"/>
              <a:t> </a:t>
            </a:r>
            <a:r>
              <a:rPr lang="en-US" dirty="0" err="1"/>
              <a:t>covariantes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F1E94-AB58-4A8E-9B73-3ACEC259B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Cuando se </a:t>
            </a:r>
            <a:r>
              <a:rPr lang="en-US" dirty="0" err="1"/>
              <a:t>diseña</a:t>
            </a:r>
            <a:r>
              <a:rPr lang="en-US" dirty="0"/>
              <a:t> una API puede dares el </a:t>
            </a:r>
            <a:r>
              <a:rPr lang="en-US" dirty="0" err="1"/>
              <a:t>caso</a:t>
            </a:r>
            <a:r>
              <a:rPr lang="en-US" dirty="0"/>
              <a:t> de </a:t>
            </a:r>
            <a:r>
              <a:rPr lang="en-US" dirty="0" err="1"/>
              <a:t>querer</a:t>
            </a:r>
            <a:r>
              <a:rPr lang="en-US" dirty="0"/>
              <a:t> </a:t>
            </a:r>
            <a:r>
              <a:rPr lang="en-US" dirty="0" err="1"/>
              <a:t>sobreescribir</a:t>
            </a:r>
            <a:r>
              <a:rPr lang="en-US" dirty="0"/>
              <a:t> una </a:t>
            </a:r>
            <a:r>
              <a:rPr lang="en-US" dirty="0" err="1"/>
              <a:t>función</a:t>
            </a:r>
            <a:r>
              <a:rPr lang="en-US" dirty="0"/>
              <a:t> </a:t>
            </a:r>
            <a:r>
              <a:rPr lang="en-US" dirty="0" err="1"/>
              <a:t>heredada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b="1" dirty="0"/>
              <a:t>cambiar el valor de </a:t>
            </a:r>
            <a:r>
              <a:rPr lang="en-US" b="1" dirty="0" err="1"/>
              <a:t>retorno</a:t>
            </a:r>
            <a:r>
              <a:rPr lang="en-US" b="1" dirty="0"/>
              <a:t> por uno </a:t>
            </a:r>
            <a:r>
              <a:rPr lang="en-US" b="1" dirty="0" err="1"/>
              <a:t>más</a:t>
            </a:r>
            <a:r>
              <a:rPr lang="en-US" b="1" dirty="0"/>
              <a:t> </a:t>
            </a:r>
            <a:r>
              <a:rPr lang="en-US" b="1" dirty="0" err="1"/>
              <a:t>especifico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884788-1892-4145-AFA7-BF017DC73043}"/>
              </a:ext>
            </a:extLst>
          </p:cNvPr>
          <p:cNvSpPr txBox="1"/>
          <p:nvPr/>
        </p:nvSpPr>
        <p:spPr>
          <a:xfrm>
            <a:off x="1000387" y="3086554"/>
            <a:ext cx="7573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Fira Code Medium" panose="020B060905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Fira Code Medium" panose="020B0609050000020004" pitchFamily="49" charset="0"/>
              </a:rPr>
              <a:t>WebResponse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 { }</a:t>
            </a:r>
            <a:endParaRPr lang="en-US" dirty="0">
              <a:solidFill>
                <a:srgbClr val="000000"/>
              </a:solidFill>
              <a:latin typeface="Fira Code Medium" panose="020B060905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Fira Code Medium" panose="020B060905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Fira Code Medium" panose="020B0609050000020004" pitchFamily="49" charset="0"/>
              </a:rPr>
              <a:t>WebRequest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 {</a:t>
            </a:r>
          </a:p>
          <a:p>
            <a:r>
              <a:rPr lang="en-US" sz="1800" dirty="0">
                <a:solidFill>
                  <a:srgbClr val="0000FF"/>
                </a:solidFill>
                <a:latin typeface="Fira Code Medium" panose="020B0609050000020004" pitchFamily="49" charset="0"/>
              </a:rPr>
              <a:t>  protected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Fira Code Medium" panose="020B06090500000200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Fira Code Medium" panose="020B0609050000020004" pitchFamily="49" charset="0"/>
              </a:rPr>
              <a:t>WebResponse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Fira Code Medium" panose="020B0609050000020004" pitchFamily="49" charset="0"/>
              </a:rPr>
              <a:t>GetResponse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() { … }</a:t>
            </a:r>
          </a:p>
          <a:p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}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F248EE-1FA5-4790-9BFF-DC1616C30E56}"/>
              </a:ext>
            </a:extLst>
          </p:cNvPr>
          <p:cNvSpPr txBox="1"/>
          <p:nvPr/>
        </p:nvSpPr>
        <p:spPr>
          <a:xfrm>
            <a:off x="838200" y="4338879"/>
            <a:ext cx="87392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Fira Code Medium" panose="020B060905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Fira Code Medium" panose="020B0609050000020004" pitchFamily="49" charset="0"/>
              </a:rPr>
              <a:t>FtpWebResponse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Fira Code Medium" panose="020B0609050000020004" pitchFamily="49" charset="0"/>
              </a:rPr>
              <a:t>WebResponse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 { }</a:t>
            </a:r>
          </a:p>
          <a:p>
            <a:r>
              <a:rPr lang="en-US" sz="1800" dirty="0">
                <a:solidFill>
                  <a:srgbClr val="0000FF"/>
                </a:solidFill>
                <a:latin typeface="Fira Code Medium" panose="020B060905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Fira Code Medium" panose="020B0609050000020004" pitchFamily="49" charset="0"/>
              </a:rPr>
              <a:t>FtpWebRequest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Fira Code Medium" panose="020B0609050000020004" pitchFamily="49" charset="0"/>
              </a:rPr>
              <a:t>WebRequest</a:t>
            </a:r>
            <a:r>
              <a:rPr lang="en-US" dirty="0">
                <a:solidFill>
                  <a:srgbClr val="000000"/>
                </a:solidFill>
                <a:latin typeface="Fira Code Medium" panose="020B06090500000200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Fira Code Medium" panose="020B06090500000200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Fira Code Medium" panose="020B0609050000020004" pitchFamily="49" charset="0"/>
              </a:rPr>
              <a:t>protected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Fira Code Medium" panose="020B0609050000020004" pitchFamily="49" charset="0"/>
              </a:rPr>
              <a:t>override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Fira Code Medium" panose="020B0609050000020004" pitchFamily="49" charset="0"/>
              </a:rPr>
              <a:t>WebResponse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Fira Code Medium" panose="020B0609050000020004" pitchFamily="49" charset="0"/>
              </a:rPr>
              <a:t>GetResponse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() {</a:t>
            </a:r>
            <a:r>
              <a:rPr lang="en-US" dirty="0">
                <a:solidFill>
                  <a:srgbClr val="000000"/>
                </a:solidFill>
                <a:latin typeface="Fira Code Medium" panose="020B0609050000020004" pitchFamily="49" charset="0"/>
              </a:rPr>
              <a:t> … 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}</a:t>
            </a:r>
          </a:p>
          <a:p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}</a:t>
            </a:r>
            <a:endParaRPr lang="en-US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D2E77C2E-59B7-443F-9240-D3E71759094E}"/>
              </a:ext>
            </a:extLst>
          </p:cNvPr>
          <p:cNvSpPr/>
          <p:nvPr/>
        </p:nvSpPr>
        <p:spPr>
          <a:xfrm>
            <a:off x="2340528" y="5377343"/>
            <a:ext cx="6828639" cy="1283517"/>
          </a:xfrm>
          <a:prstGeom prst="wedgeRectCallout">
            <a:avLst>
              <a:gd name="adj1" fmla="val -18253"/>
              <a:gd name="adj2" fmla="val -8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intersaría</a:t>
            </a:r>
            <a:r>
              <a:rPr lang="en-US" dirty="0"/>
              <a:t> poder </a:t>
            </a:r>
            <a:r>
              <a:rPr lang="en-US" dirty="0" err="1"/>
              <a:t>devolver</a:t>
            </a:r>
            <a:r>
              <a:rPr lang="en-US" dirty="0"/>
              <a:t> un </a:t>
            </a:r>
            <a:r>
              <a:rPr lang="en-US" dirty="0" err="1"/>
              <a:t>FtpWebResponse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dirty="0" err="1"/>
              <a:t>obligados</a:t>
            </a:r>
            <a:r>
              <a:rPr lang="en-US" dirty="0"/>
              <a:t> a </a:t>
            </a:r>
            <a:r>
              <a:rPr lang="en-US" dirty="0" err="1"/>
              <a:t>devolver</a:t>
            </a:r>
            <a:r>
              <a:rPr lang="en-US" dirty="0"/>
              <a:t> un </a:t>
            </a:r>
            <a:r>
              <a:rPr lang="en-US" dirty="0" err="1"/>
              <a:t>WebResponse</a:t>
            </a:r>
            <a:endParaRPr lang="en-US" dirty="0"/>
          </a:p>
          <a:p>
            <a:pPr algn="ctr"/>
            <a:r>
              <a:rPr lang="en-US" dirty="0"/>
              <a:t>Los </a:t>
            </a:r>
            <a:r>
              <a:rPr lang="en-US" dirty="0" err="1"/>
              <a:t>clientes</a:t>
            </a:r>
            <a:r>
              <a:rPr lang="en-US" dirty="0"/>
              <a:t> de </a:t>
            </a:r>
            <a:r>
              <a:rPr lang="en-US" dirty="0" err="1"/>
              <a:t>FtpWebRequest</a:t>
            </a:r>
            <a:r>
              <a:rPr lang="en-US" dirty="0"/>
              <a:t> </a:t>
            </a:r>
            <a:r>
              <a:rPr lang="en-US" dirty="0" err="1"/>
              <a:t>siempre</a:t>
            </a:r>
            <a:r>
              <a:rPr lang="en-US" dirty="0"/>
              <a:t> </a:t>
            </a:r>
            <a:r>
              <a:rPr lang="en-US" dirty="0" err="1"/>
              <a:t>deben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haciendo</a:t>
            </a:r>
            <a:r>
              <a:rPr lang="en-US" dirty="0"/>
              <a:t> casts</a:t>
            </a:r>
          </a:p>
          <a:p>
            <a:pPr algn="ctr"/>
            <a:r>
              <a:rPr lang="en-US" dirty="0" err="1"/>
              <a:t>Retornos</a:t>
            </a:r>
            <a:r>
              <a:rPr lang="en-US" dirty="0"/>
              <a:t> </a:t>
            </a:r>
            <a:r>
              <a:rPr lang="en-US" dirty="0" err="1"/>
              <a:t>covariantes</a:t>
            </a:r>
            <a:r>
              <a:rPr lang="en-US" dirty="0"/>
              <a:t> </a:t>
            </a:r>
            <a:r>
              <a:rPr lang="en-US" b="1" dirty="0" err="1"/>
              <a:t>permitirá</a:t>
            </a:r>
            <a:r>
              <a:rPr lang="en-US" b="1" dirty="0"/>
              <a:t> </a:t>
            </a:r>
            <a:r>
              <a:rPr lang="en-US" b="1" dirty="0" err="1"/>
              <a:t>eso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65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07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o, con un tirador de cerveza xD">
            <a:extLst>
              <a:ext uri="{FF2B5EF4-FFF2-40B4-BE49-F238E27FC236}">
                <a16:creationId xmlns:a16="http://schemas.microsoft.com/office/drawing/2014/main" id="{05920B89-69B7-4D07-8E7E-CF40F9894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9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C99536-3AB8-4947-9650-88F840EE4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rgbClr val="000000"/>
                </a:solidFill>
              </a:rPr>
              <a:t>¿Quien soy yo?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A423B-ABF0-461D-B170-0EB715E7A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Principal Tech Lead @ </a:t>
            </a:r>
            <a:r>
              <a:rPr lang="en-US" dirty="0" err="1">
                <a:solidFill>
                  <a:srgbClr val="000000"/>
                </a:solidFill>
              </a:rPr>
              <a:t>PlainConcepts</a:t>
            </a:r>
            <a:r>
              <a:rPr lang="en-US" dirty="0">
                <a:solidFill>
                  <a:srgbClr val="000000"/>
                </a:solidFill>
              </a:rPr>
              <a:t> BCN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Padre </a:t>
            </a:r>
            <a:r>
              <a:rPr lang="en-US" dirty="0" err="1">
                <a:solidFill>
                  <a:srgbClr val="000000"/>
                </a:solidFill>
              </a:rPr>
              <a:t>orgulloso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err="1">
                <a:solidFill>
                  <a:srgbClr val="000000"/>
                </a:solidFill>
              </a:rPr>
              <a:t>Creador</a:t>
            </a:r>
            <a:r>
              <a:rPr lang="en-US" dirty="0">
                <a:solidFill>
                  <a:srgbClr val="000000"/>
                </a:solidFill>
              </a:rPr>
              <a:t> de cerveza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err="1">
                <a:solidFill>
                  <a:srgbClr val="000000"/>
                </a:solidFill>
              </a:rPr>
              <a:t>Friki</a:t>
            </a:r>
            <a:r>
              <a:rPr lang="en-US" dirty="0">
                <a:solidFill>
                  <a:srgbClr val="000000"/>
                </a:solidFill>
              </a:rPr>
              <a:t> Standard Nivel 10</a:t>
            </a:r>
          </a:p>
          <a:p>
            <a:r>
              <a:rPr lang="en-US" dirty="0">
                <a:solidFill>
                  <a:srgbClr val="000000"/>
                </a:solidFill>
              </a:rPr>
              <a:t>Microsoft MVP </a:t>
            </a:r>
            <a:r>
              <a:rPr lang="en-US" dirty="0" err="1">
                <a:solidFill>
                  <a:srgbClr val="000000"/>
                </a:solidFill>
              </a:rPr>
              <a:t>desde</a:t>
            </a:r>
            <a:r>
              <a:rPr lang="en-US" dirty="0">
                <a:solidFill>
                  <a:srgbClr val="000000"/>
                </a:solidFill>
              </a:rPr>
              <a:t> 2012</a:t>
            </a:r>
          </a:p>
        </p:txBody>
      </p:sp>
    </p:spTree>
    <p:extLst>
      <p:ext uri="{BB962C8B-B14F-4D97-AF65-F5344CB8AC3E}">
        <p14:creationId xmlns:p14="http://schemas.microsoft.com/office/powerpoint/2010/main" val="2354479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08B4A7D6-21D8-4A2C-86E4-CEFE8DD02180}"/>
              </a:ext>
            </a:extLst>
          </p:cNvPr>
          <p:cNvSpPr txBox="1">
            <a:spLocks/>
          </p:cNvSpPr>
          <p:nvPr/>
        </p:nvSpPr>
        <p:spPr>
          <a:xfrm>
            <a:off x="1438276" y="1555228"/>
            <a:ext cx="10515600" cy="117146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 Un viaje de C# 1 a C#9</a:t>
            </a:r>
          </a:p>
        </p:txBody>
      </p:sp>
      <p:sp>
        <p:nvSpPr>
          <p:cNvPr id="7" name="Título 4">
            <a:extLst>
              <a:ext uri="{FF2B5EF4-FFF2-40B4-BE49-F238E27FC236}">
                <a16:creationId xmlns:a16="http://schemas.microsoft.com/office/drawing/2014/main" id="{3F0D1EBD-B42C-4121-BD17-119E2A81E27B}"/>
              </a:ext>
            </a:extLst>
          </p:cNvPr>
          <p:cNvSpPr txBox="1">
            <a:spLocks/>
          </p:cNvSpPr>
          <p:nvPr/>
        </p:nvSpPr>
        <p:spPr>
          <a:xfrm>
            <a:off x="1538289" y="2843267"/>
            <a:ext cx="10515600" cy="117146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+mn-lt"/>
              </a:rPr>
              <a:t>Algunas novedades más de C#9</a:t>
            </a:r>
          </a:p>
        </p:txBody>
      </p:sp>
    </p:spTree>
    <p:extLst>
      <p:ext uri="{BB962C8B-B14F-4D97-AF65-F5344CB8AC3E}">
        <p14:creationId xmlns:p14="http://schemas.microsoft.com/office/powerpoint/2010/main" val="320090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88EFB-0958-42A0-81C2-6A1E1BDE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¿Qué </a:t>
            </a:r>
            <a:r>
              <a:rPr lang="en-US" dirty="0" err="1"/>
              <a:t>versión</a:t>
            </a:r>
            <a:r>
              <a:rPr lang="en-US" dirty="0"/>
              <a:t> de C#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usas</a:t>
            </a:r>
            <a:r>
              <a:rPr lang="en-US" dirty="0"/>
              <a:t>?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5A4098F-3174-CF41-9539-14DFDABE1140}"/>
              </a:ext>
            </a:extLst>
          </p:cNvPr>
          <p:cNvSpPr/>
          <p:nvPr/>
        </p:nvSpPr>
        <p:spPr>
          <a:xfrm>
            <a:off x="3797325" y="1305134"/>
            <a:ext cx="252761" cy="236653"/>
          </a:xfrm>
          <a:prstGeom prst="ellipse">
            <a:avLst/>
          </a:prstGeom>
          <a:solidFill>
            <a:srgbClr val="00AD74"/>
          </a:solidFill>
          <a:ln w="28575">
            <a:solidFill>
              <a:srgbClr val="00766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_tradnl" sz="100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43E25B1-9CCB-5446-9C23-94AE2221E013}"/>
              </a:ext>
            </a:extLst>
          </p:cNvPr>
          <p:cNvSpPr/>
          <p:nvPr/>
        </p:nvSpPr>
        <p:spPr>
          <a:xfrm>
            <a:off x="3795753" y="1698738"/>
            <a:ext cx="252761" cy="236653"/>
          </a:xfrm>
          <a:prstGeom prst="ellipse">
            <a:avLst/>
          </a:prstGeom>
          <a:solidFill>
            <a:srgbClr val="00AD74"/>
          </a:solidFill>
          <a:ln w="28575">
            <a:solidFill>
              <a:srgbClr val="00766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_tradnl" sz="100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DAB48E1-D436-B340-BAE0-D2B4115DF9AD}"/>
              </a:ext>
            </a:extLst>
          </p:cNvPr>
          <p:cNvCxnSpPr>
            <a:cxnSpLocks/>
            <a:stCxn id="96" idx="4"/>
            <a:endCxn id="97" idx="0"/>
          </p:cNvCxnSpPr>
          <p:nvPr/>
        </p:nvCxnSpPr>
        <p:spPr>
          <a:xfrm flipH="1">
            <a:off x="3922134" y="1541787"/>
            <a:ext cx="1572" cy="156951"/>
          </a:xfrm>
          <a:prstGeom prst="line">
            <a:avLst/>
          </a:prstGeom>
          <a:ln>
            <a:solidFill>
              <a:srgbClr val="49473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D21BEBCE-D38C-4243-BD6C-7CD6B2AD61CD}"/>
              </a:ext>
            </a:extLst>
          </p:cNvPr>
          <p:cNvSpPr/>
          <p:nvPr/>
        </p:nvSpPr>
        <p:spPr>
          <a:xfrm>
            <a:off x="3795753" y="2074172"/>
            <a:ext cx="252761" cy="236653"/>
          </a:xfrm>
          <a:prstGeom prst="ellipse">
            <a:avLst/>
          </a:prstGeom>
          <a:solidFill>
            <a:srgbClr val="00AD74"/>
          </a:solidFill>
          <a:ln w="28575">
            <a:solidFill>
              <a:srgbClr val="00766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_tradnl" sz="1000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E7F47E2-5ABE-344D-92AD-3C48B1CC3020}"/>
              </a:ext>
            </a:extLst>
          </p:cNvPr>
          <p:cNvCxnSpPr>
            <a:cxnSpLocks/>
            <a:stCxn id="97" idx="4"/>
            <a:endCxn id="99" idx="0"/>
          </p:cNvCxnSpPr>
          <p:nvPr/>
        </p:nvCxnSpPr>
        <p:spPr>
          <a:xfrm>
            <a:off x="3922134" y="1935391"/>
            <a:ext cx="0" cy="138781"/>
          </a:xfrm>
          <a:prstGeom prst="line">
            <a:avLst/>
          </a:prstGeom>
          <a:ln>
            <a:solidFill>
              <a:srgbClr val="49473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AB792E0D-E574-6249-9804-8D8FA2748866}"/>
              </a:ext>
            </a:extLst>
          </p:cNvPr>
          <p:cNvSpPr/>
          <p:nvPr/>
        </p:nvSpPr>
        <p:spPr>
          <a:xfrm>
            <a:off x="3795753" y="2504008"/>
            <a:ext cx="252761" cy="236653"/>
          </a:xfrm>
          <a:prstGeom prst="ellipse">
            <a:avLst/>
          </a:prstGeom>
          <a:solidFill>
            <a:srgbClr val="00AD74"/>
          </a:solidFill>
          <a:ln w="28575">
            <a:solidFill>
              <a:srgbClr val="00766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_tradnl" sz="1000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ECCF0B3-50DF-CB41-A557-3B6D06CE574C}"/>
              </a:ext>
            </a:extLst>
          </p:cNvPr>
          <p:cNvCxnSpPr>
            <a:cxnSpLocks/>
            <a:stCxn id="99" idx="4"/>
            <a:endCxn id="101" idx="0"/>
          </p:cNvCxnSpPr>
          <p:nvPr/>
        </p:nvCxnSpPr>
        <p:spPr>
          <a:xfrm>
            <a:off x="3922134" y="2310825"/>
            <a:ext cx="0" cy="193183"/>
          </a:xfrm>
          <a:prstGeom prst="line">
            <a:avLst/>
          </a:prstGeom>
          <a:ln>
            <a:solidFill>
              <a:srgbClr val="49473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7EC3D38E-7BBA-8343-A138-754037028634}"/>
              </a:ext>
            </a:extLst>
          </p:cNvPr>
          <p:cNvSpPr/>
          <p:nvPr/>
        </p:nvSpPr>
        <p:spPr>
          <a:xfrm>
            <a:off x="3795753" y="2934047"/>
            <a:ext cx="252761" cy="236653"/>
          </a:xfrm>
          <a:prstGeom prst="ellipse">
            <a:avLst/>
          </a:prstGeom>
          <a:solidFill>
            <a:srgbClr val="00AD74"/>
          </a:solidFill>
          <a:ln w="28575">
            <a:solidFill>
              <a:srgbClr val="00766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_tradnl" sz="100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D2BDA84-1405-F348-9F37-60FF4335C342}"/>
              </a:ext>
            </a:extLst>
          </p:cNvPr>
          <p:cNvCxnSpPr>
            <a:cxnSpLocks/>
            <a:stCxn id="101" idx="4"/>
            <a:endCxn id="103" idx="0"/>
          </p:cNvCxnSpPr>
          <p:nvPr/>
        </p:nvCxnSpPr>
        <p:spPr>
          <a:xfrm>
            <a:off x="3922134" y="2740661"/>
            <a:ext cx="0" cy="193386"/>
          </a:xfrm>
          <a:prstGeom prst="line">
            <a:avLst/>
          </a:prstGeom>
          <a:ln>
            <a:solidFill>
              <a:srgbClr val="49473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E2ACE04B-AB8B-8A4A-BA7A-BD6DBAB6FE6E}"/>
              </a:ext>
            </a:extLst>
          </p:cNvPr>
          <p:cNvSpPr/>
          <p:nvPr/>
        </p:nvSpPr>
        <p:spPr>
          <a:xfrm>
            <a:off x="3795753" y="3291313"/>
            <a:ext cx="252761" cy="236653"/>
          </a:xfrm>
          <a:prstGeom prst="ellipse">
            <a:avLst/>
          </a:prstGeom>
          <a:solidFill>
            <a:srgbClr val="00AD74"/>
          </a:solidFill>
          <a:ln w="28575">
            <a:solidFill>
              <a:srgbClr val="00766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_tradnl" sz="1000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25402A3-C2E4-244C-A11E-1FA048DF105E}"/>
              </a:ext>
            </a:extLst>
          </p:cNvPr>
          <p:cNvCxnSpPr>
            <a:cxnSpLocks/>
            <a:stCxn id="103" idx="4"/>
            <a:endCxn id="105" idx="0"/>
          </p:cNvCxnSpPr>
          <p:nvPr/>
        </p:nvCxnSpPr>
        <p:spPr>
          <a:xfrm>
            <a:off x="3922134" y="3170700"/>
            <a:ext cx="0" cy="120613"/>
          </a:xfrm>
          <a:prstGeom prst="line">
            <a:avLst/>
          </a:prstGeom>
          <a:ln>
            <a:solidFill>
              <a:srgbClr val="49473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BAECF4F-3B33-064A-A95B-904A8A779E64}"/>
              </a:ext>
            </a:extLst>
          </p:cNvPr>
          <p:cNvCxnSpPr>
            <a:cxnSpLocks/>
            <a:stCxn id="105" idx="4"/>
            <a:endCxn id="107" idx="0"/>
          </p:cNvCxnSpPr>
          <p:nvPr/>
        </p:nvCxnSpPr>
        <p:spPr>
          <a:xfrm>
            <a:off x="3922134" y="3527966"/>
            <a:ext cx="0" cy="135687"/>
          </a:xfrm>
          <a:prstGeom prst="line">
            <a:avLst/>
          </a:prstGeom>
          <a:ln>
            <a:solidFill>
              <a:srgbClr val="49473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874D7B95-2AA1-5142-B137-1DCA5A901168}"/>
              </a:ext>
            </a:extLst>
          </p:cNvPr>
          <p:cNvSpPr/>
          <p:nvPr/>
        </p:nvSpPr>
        <p:spPr>
          <a:xfrm>
            <a:off x="3795753" y="4323718"/>
            <a:ext cx="252761" cy="209377"/>
          </a:xfrm>
          <a:prstGeom prst="ellipse">
            <a:avLst/>
          </a:prstGeom>
          <a:solidFill>
            <a:srgbClr val="7030A0"/>
          </a:solidFill>
          <a:ln w="28575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_tradnl" sz="1000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EFBB1D9-8ADD-CA47-BEDB-AB8EC7073FDB}"/>
              </a:ext>
            </a:extLst>
          </p:cNvPr>
          <p:cNvCxnSpPr>
            <a:cxnSpLocks/>
            <a:stCxn id="132" idx="4"/>
            <a:endCxn id="109" idx="0"/>
          </p:cNvCxnSpPr>
          <p:nvPr/>
        </p:nvCxnSpPr>
        <p:spPr>
          <a:xfrm>
            <a:off x="3919775" y="4178540"/>
            <a:ext cx="2359" cy="145178"/>
          </a:xfrm>
          <a:prstGeom prst="line">
            <a:avLst/>
          </a:prstGeom>
          <a:ln>
            <a:solidFill>
              <a:srgbClr val="49473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33">
            <a:extLst>
              <a:ext uri="{FF2B5EF4-FFF2-40B4-BE49-F238E27FC236}">
                <a16:creationId xmlns:a16="http://schemas.microsoft.com/office/drawing/2014/main" id="{4F234047-D253-2743-9D34-D4E29A394D4F}"/>
              </a:ext>
            </a:extLst>
          </p:cNvPr>
          <p:cNvSpPr txBox="1"/>
          <p:nvPr/>
        </p:nvSpPr>
        <p:spPr>
          <a:xfrm>
            <a:off x="3325266" y="1307140"/>
            <a:ext cx="533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900" b="1" dirty="0">
                <a:solidFill>
                  <a:srgbClr val="494738"/>
                </a:solidFill>
              </a:rPr>
              <a:t>C# 1</a:t>
            </a:r>
          </a:p>
        </p:txBody>
      </p:sp>
      <p:sp>
        <p:nvSpPr>
          <p:cNvPr id="112" name="TextBox 34">
            <a:extLst>
              <a:ext uri="{FF2B5EF4-FFF2-40B4-BE49-F238E27FC236}">
                <a16:creationId xmlns:a16="http://schemas.microsoft.com/office/drawing/2014/main" id="{83D98560-20B5-424F-B1C8-164DE5FBAAEA}"/>
              </a:ext>
            </a:extLst>
          </p:cNvPr>
          <p:cNvSpPr txBox="1"/>
          <p:nvPr/>
        </p:nvSpPr>
        <p:spPr>
          <a:xfrm>
            <a:off x="3325266" y="1713426"/>
            <a:ext cx="5273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900" b="1" dirty="0">
                <a:solidFill>
                  <a:srgbClr val="494738"/>
                </a:solidFill>
              </a:rPr>
              <a:t>C# 2</a:t>
            </a:r>
          </a:p>
        </p:txBody>
      </p:sp>
      <p:sp>
        <p:nvSpPr>
          <p:cNvPr id="113" name="TextBox 35">
            <a:extLst>
              <a:ext uri="{FF2B5EF4-FFF2-40B4-BE49-F238E27FC236}">
                <a16:creationId xmlns:a16="http://schemas.microsoft.com/office/drawing/2014/main" id="{DD2B5935-81D9-FD40-8C06-CCADC7EBCC24}"/>
              </a:ext>
            </a:extLst>
          </p:cNvPr>
          <p:cNvSpPr txBox="1"/>
          <p:nvPr/>
        </p:nvSpPr>
        <p:spPr>
          <a:xfrm>
            <a:off x="3325266" y="2080216"/>
            <a:ext cx="5273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900" b="1" dirty="0">
                <a:solidFill>
                  <a:srgbClr val="494738"/>
                </a:solidFill>
              </a:rPr>
              <a:t>C# 3</a:t>
            </a:r>
          </a:p>
        </p:txBody>
      </p:sp>
      <p:sp>
        <p:nvSpPr>
          <p:cNvPr id="114" name="TextBox 37">
            <a:extLst>
              <a:ext uri="{FF2B5EF4-FFF2-40B4-BE49-F238E27FC236}">
                <a16:creationId xmlns:a16="http://schemas.microsoft.com/office/drawing/2014/main" id="{D919F759-8602-2246-BC74-899508AD73DC}"/>
              </a:ext>
            </a:extLst>
          </p:cNvPr>
          <p:cNvSpPr txBox="1"/>
          <p:nvPr/>
        </p:nvSpPr>
        <p:spPr>
          <a:xfrm>
            <a:off x="3325266" y="2504571"/>
            <a:ext cx="5662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900" b="1" dirty="0">
                <a:solidFill>
                  <a:srgbClr val="494738"/>
                </a:solidFill>
              </a:rPr>
              <a:t>C# 4</a:t>
            </a:r>
          </a:p>
        </p:txBody>
      </p:sp>
      <p:sp>
        <p:nvSpPr>
          <p:cNvPr id="115" name="TextBox 38">
            <a:extLst>
              <a:ext uri="{FF2B5EF4-FFF2-40B4-BE49-F238E27FC236}">
                <a16:creationId xmlns:a16="http://schemas.microsoft.com/office/drawing/2014/main" id="{E543B9FE-A742-5B4D-8EF9-B24A865948C0}"/>
              </a:ext>
            </a:extLst>
          </p:cNvPr>
          <p:cNvSpPr txBox="1"/>
          <p:nvPr/>
        </p:nvSpPr>
        <p:spPr>
          <a:xfrm>
            <a:off x="3325265" y="2931932"/>
            <a:ext cx="5662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900" b="1" dirty="0">
                <a:solidFill>
                  <a:srgbClr val="494738"/>
                </a:solidFill>
              </a:rPr>
              <a:t>C# 5</a:t>
            </a:r>
          </a:p>
        </p:txBody>
      </p:sp>
      <p:sp>
        <p:nvSpPr>
          <p:cNvPr id="116" name="TextBox 39">
            <a:extLst>
              <a:ext uri="{FF2B5EF4-FFF2-40B4-BE49-F238E27FC236}">
                <a16:creationId xmlns:a16="http://schemas.microsoft.com/office/drawing/2014/main" id="{267B6418-C6CC-E747-997D-E3713FFCC034}"/>
              </a:ext>
            </a:extLst>
          </p:cNvPr>
          <p:cNvSpPr txBox="1"/>
          <p:nvPr/>
        </p:nvSpPr>
        <p:spPr>
          <a:xfrm>
            <a:off x="3325265" y="3285545"/>
            <a:ext cx="6074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900" b="1" dirty="0">
                <a:solidFill>
                  <a:srgbClr val="494738"/>
                </a:solidFill>
              </a:rPr>
              <a:t>C# 6</a:t>
            </a:r>
          </a:p>
        </p:txBody>
      </p:sp>
      <p:sp>
        <p:nvSpPr>
          <p:cNvPr id="117" name="TextBox 40">
            <a:extLst>
              <a:ext uri="{FF2B5EF4-FFF2-40B4-BE49-F238E27FC236}">
                <a16:creationId xmlns:a16="http://schemas.microsoft.com/office/drawing/2014/main" id="{EC12AD09-1383-9340-972A-26370B4D4E91}"/>
              </a:ext>
            </a:extLst>
          </p:cNvPr>
          <p:cNvSpPr txBox="1"/>
          <p:nvPr/>
        </p:nvSpPr>
        <p:spPr>
          <a:xfrm>
            <a:off x="3325918" y="3647966"/>
            <a:ext cx="5598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900" b="1" dirty="0">
                <a:solidFill>
                  <a:srgbClr val="494738"/>
                </a:solidFill>
              </a:rPr>
              <a:t>C# 7</a:t>
            </a:r>
          </a:p>
        </p:txBody>
      </p:sp>
      <p:sp>
        <p:nvSpPr>
          <p:cNvPr id="118" name="TextBox 41">
            <a:extLst>
              <a:ext uri="{FF2B5EF4-FFF2-40B4-BE49-F238E27FC236}">
                <a16:creationId xmlns:a16="http://schemas.microsoft.com/office/drawing/2014/main" id="{955EED76-460A-DB46-8AF1-971ED3C7852B}"/>
              </a:ext>
            </a:extLst>
          </p:cNvPr>
          <p:cNvSpPr txBox="1"/>
          <p:nvPr/>
        </p:nvSpPr>
        <p:spPr>
          <a:xfrm>
            <a:off x="3338009" y="4314898"/>
            <a:ext cx="6173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900" b="1" dirty="0"/>
              <a:t>C# 7.2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566027D4-51AC-AB4D-A4DF-A7758026F841}"/>
              </a:ext>
            </a:extLst>
          </p:cNvPr>
          <p:cNvSpPr/>
          <p:nvPr/>
        </p:nvSpPr>
        <p:spPr>
          <a:xfrm>
            <a:off x="3795753" y="4676210"/>
            <a:ext cx="252761" cy="209377"/>
          </a:xfrm>
          <a:prstGeom prst="ellipse">
            <a:avLst/>
          </a:prstGeom>
          <a:solidFill>
            <a:srgbClr val="7030A0"/>
          </a:solidFill>
          <a:ln w="28575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_tradnl" sz="1000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99833E2-C3A6-DC41-8BBA-FEC4B2CAA36F}"/>
              </a:ext>
            </a:extLst>
          </p:cNvPr>
          <p:cNvCxnSpPr>
            <a:cxnSpLocks/>
            <a:stCxn id="109" idx="4"/>
            <a:endCxn id="119" idx="0"/>
          </p:cNvCxnSpPr>
          <p:nvPr/>
        </p:nvCxnSpPr>
        <p:spPr>
          <a:xfrm>
            <a:off x="3922134" y="4533095"/>
            <a:ext cx="0" cy="143115"/>
          </a:xfrm>
          <a:prstGeom prst="line">
            <a:avLst/>
          </a:prstGeom>
          <a:ln>
            <a:solidFill>
              <a:srgbClr val="49473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46">
            <a:extLst>
              <a:ext uri="{FF2B5EF4-FFF2-40B4-BE49-F238E27FC236}">
                <a16:creationId xmlns:a16="http://schemas.microsoft.com/office/drawing/2014/main" id="{91A229DF-88FE-8B4D-BDF8-46CD48D4683C}"/>
              </a:ext>
            </a:extLst>
          </p:cNvPr>
          <p:cNvSpPr txBox="1"/>
          <p:nvPr/>
        </p:nvSpPr>
        <p:spPr>
          <a:xfrm>
            <a:off x="3338009" y="4653850"/>
            <a:ext cx="595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900" b="1" dirty="0">
                <a:solidFill>
                  <a:srgbClr val="494738"/>
                </a:solidFill>
              </a:rPr>
              <a:t>C# 7.3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D1D5C36-C9CB-EA45-8FAE-BC950BFA218F}"/>
              </a:ext>
            </a:extLst>
          </p:cNvPr>
          <p:cNvSpPr/>
          <p:nvPr/>
        </p:nvSpPr>
        <p:spPr>
          <a:xfrm>
            <a:off x="3800279" y="5063992"/>
            <a:ext cx="252761" cy="209377"/>
          </a:xfrm>
          <a:prstGeom prst="ellipse">
            <a:avLst/>
          </a:prstGeom>
          <a:solidFill>
            <a:srgbClr val="00AD74"/>
          </a:solidFill>
          <a:ln w="28575">
            <a:solidFill>
              <a:srgbClr val="00766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_tradnl" sz="1000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7076B54-5A0C-DA49-A0D5-CD453D7674AC}"/>
              </a:ext>
            </a:extLst>
          </p:cNvPr>
          <p:cNvCxnSpPr>
            <a:cxnSpLocks/>
          </p:cNvCxnSpPr>
          <p:nvPr/>
        </p:nvCxnSpPr>
        <p:spPr>
          <a:xfrm>
            <a:off x="3926660" y="4899252"/>
            <a:ext cx="0" cy="149576"/>
          </a:xfrm>
          <a:prstGeom prst="line">
            <a:avLst/>
          </a:prstGeom>
          <a:ln>
            <a:solidFill>
              <a:srgbClr val="49473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51">
            <a:extLst>
              <a:ext uri="{FF2B5EF4-FFF2-40B4-BE49-F238E27FC236}">
                <a16:creationId xmlns:a16="http://schemas.microsoft.com/office/drawing/2014/main" id="{04DA6EB1-A7FD-B64E-9BF0-26EED8CDB8F3}"/>
              </a:ext>
            </a:extLst>
          </p:cNvPr>
          <p:cNvSpPr txBox="1"/>
          <p:nvPr/>
        </p:nvSpPr>
        <p:spPr>
          <a:xfrm>
            <a:off x="3338009" y="5043846"/>
            <a:ext cx="6173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900" b="1"/>
              <a:t>C# 8</a:t>
            </a:r>
            <a:endParaRPr lang="es-ES_tradnl" sz="900" b="1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F11B574-D130-354F-90F6-C853D3C182B3}"/>
              </a:ext>
            </a:extLst>
          </p:cNvPr>
          <p:cNvSpPr/>
          <p:nvPr/>
        </p:nvSpPr>
        <p:spPr>
          <a:xfrm>
            <a:off x="4130938" y="1305134"/>
            <a:ext cx="7580649" cy="232838"/>
          </a:xfrm>
          <a:prstGeom prst="rect">
            <a:avLst/>
          </a:prstGeom>
          <a:solidFill>
            <a:srgbClr val="FCFA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100" b="1" dirty="0">
                <a:solidFill>
                  <a:srgbClr val="494738"/>
                </a:solidFill>
              </a:rPr>
              <a:t>Los fundamentos básicos: </a:t>
            </a:r>
            <a:r>
              <a:rPr lang="es-ES_tradnl" sz="1100" dirty="0">
                <a:solidFill>
                  <a:srgbClr val="494738"/>
                </a:solidFill>
              </a:rPr>
              <a:t>clases, estructuras, delegados, propiedades, </a:t>
            </a:r>
            <a:r>
              <a:rPr lang="es-ES_tradnl" sz="1100" strike="sngStrike" dirty="0">
                <a:solidFill>
                  <a:srgbClr val="494738"/>
                </a:solidFill>
              </a:rPr>
              <a:t>genéricos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D378B2D-BC75-6243-8363-591D349A3F33}"/>
              </a:ext>
            </a:extLst>
          </p:cNvPr>
          <p:cNvSpPr/>
          <p:nvPr/>
        </p:nvSpPr>
        <p:spPr>
          <a:xfrm>
            <a:off x="4130938" y="1698738"/>
            <a:ext cx="7580649" cy="232838"/>
          </a:xfrm>
          <a:prstGeom prst="rect">
            <a:avLst/>
          </a:prstGeom>
          <a:solidFill>
            <a:srgbClr val="FCFA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100" dirty="0">
                <a:solidFill>
                  <a:srgbClr val="494738"/>
                </a:solidFill>
              </a:rPr>
              <a:t>Ahora sí: </a:t>
            </a:r>
            <a:r>
              <a:rPr lang="es-ES_tradnl" sz="1100" b="1" dirty="0">
                <a:solidFill>
                  <a:srgbClr val="494738"/>
                </a:solidFill>
              </a:rPr>
              <a:t>genéricos</a:t>
            </a:r>
            <a:r>
              <a:rPr lang="es-ES_tradnl" sz="1100" dirty="0">
                <a:solidFill>
                  <a:srgbClr val="494738"/>
                </a:solidFill>
              </a:rPr>
              <a:t>, métodos anónimos, </a:t>
            </a:r>
            <a:r>
              <a:rPr lang="es-ES_tradnl" sz="1100" i="1" dirty="0" err="1">
                <a:solidFill>
                  <a:srgbClr val="494738"/>
                </a:solidFill>
              </a:rPr>
              <a:t>nullable</a:t>
            </a:r>
            <a:r>
              <a:rPr lang="es-ES_tradnl" sz="1100" i="1" dirty="0">
                <a:solidFill>
                  <a:srgbClr val="494738"/>
                </a:solidFill>
              </a:rPr>
              <a:t> </a:t>
            </a:r>
            <a:r>
              <a:rPr lang="es-ES_tradnl" sz="1100" i="1" dirty="0" err="1">
                <a:solidFill>
                  <a:srgbClr val="494738"/>
                </a:solidFill>
              </a:rPr>
              <a:t>value</a:t>
            </a:r>
            <a:r>
              <a:rPr lang="es-ES_tradnl" sz="1100" i="1" dirty="0">
                <a:solidFill>
                  <a:srgbClr val="494738"/>
                </a:solidFill>
              </a:rPr>
              <a:t> </a:t>
            </a:r>
            <a:r>
              <a:rPr lang="es-ES_tradnl" sz="1100" i="1" dirty="0" err="1">
                <a:solidFill>
                  <a:srgbClr val="494738"/>
                </a:solidFill>
              </a:rPr>
              <a:t>types</a:t>
            </a:r>
            <a:r>
              <a:rPr lang="es-ES_tradnl" sz="1100" dirty="0">
                <a:solidFill>
                  <a:srgbClr val="494738"/>
                </a:solidFill>
              </a:rPr>
              <a:t>, tipos parciales</a:t>
            </a:r>
            <a:endParaRPr lang="es-ES_tradnl" sz="1100" i="1" dirty="0">
              <a:solidFill>
                <a:srgbClr val="494738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25DAA78-76D4-6849-9EA5-F4A06E099871}"/>
              </a:ext>
            </a:extLst>
          </p:cNvPr>
          <p:cNvSpPr/>
          <p:nvPr/>
        </p:nvSpPr>
        <p:spPr>
          <a:xfrm>
            <a:off x="4130402" y="2477419"/>
            <a:ext cx="7580644" cy="290074"/>
          </a:xfrm>
          <a:prstGeom prst="rect">
            <a:avLst/>
          </a:prstGeom>
          <a:solidFill>
            <a:srgbClr val="FCFA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100" b="1" dirty="0">
                <a:solidFill>
                  <a:srgbClr val="494738"/>
                </a:solidFill>
              </a:rPr>
              <a:t>Soporte a </a:t>
            </a:r>
            <a:r>
              <a:rPr lang="es-ES_tradnl" sz="1100" b="1" dirty="0" err="1">
                <a:solidFill>
                  <a:srgbClr val="494738"/>
                </a:solidFill>
              </a:rPr>
              <a:t>dynamic</a:t>
            </a:r>
            <a:r>
              <a:rPr lang="es-ES_tradnl" sz="1100" b="1" i="1" dirty="0">
                <a:solidFill>
                  <a:srgbClr val="494738"/>
                </a:solidFill>
              </a:rPr>
              <a:t>, </a:t>
            </a:r>
            <a:r>
              <a:rPr lang="es-ES_tradnl" sz="1100" dirty="0">
                <a:solidFill>
                  <a:srgbClr val="494738"/>
                </a:solidFill>
              </a:rPr>
              <a:t>parámetros opcionales y nombrados</a:t>
            </a:r>
            <a:endParaRPr lang="es-ES_tradnl" sz="1100" b="1" dirty="0">
              <a:solidFill>
                <a:srgbClr val="494738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7F18A51-0C6E-BC45-BDA6-BA43FFCE8C74}"/>
              </a:ext>
            </a:extLst>
          </p:cNvPr>
          <p:cNvSpPr/>
          <p:nvPr/>
        </p:nvSpPr>
        <p:spPr>
          <a:xfrm>
            <a:off x="4149103" y="2918701"/>
            <a:ext cx="7580633" cy="232838"/>
          </a:xfrm>
          <a:prstGeom prst="rect">
            <a:avLst/>
          </a:prstGeom>
          <a:solidFill>
            <a:srgbClr val="FCFA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100" dirty="0" err="1">
                <a:solidFill>
                  <a:srgbClr val="494738"/>
                </a:solidFill>
              </a:rPr>
              <a:t>async</a:t>
            </a:r>
            <a:r>
              <a:rPr lang="es-ES_tradnl" sz="1100" dirty="0">
                <a:solidFill>
                  <a:srgbClr val="494738"/>
                </a:solidFill>
              </a:rPr>
              <a:t>/</a:t>
            </a:r>
            <a:r>
              <a:rPr lang="es-ES_tradnl" sz="1100" dirty="0" err="1">
                <a:solidFill>
                  <a:srgbClr val="494738"/>
                </a:solidFill>
              </a:rPr>
              <a:t>await</a:t>
            </a:r>
            <a:r>
              <a:rPr lang="es-ES_tradnl" sz="1100" dirty="0">
                <a:solidFill>
                  <a:srgbClr val="494738"/>
                </a:solidFill>
              </a:rPr>
              <a:t>, </a:t>
            </a:r>
            <a:r>
              <a:rPr lang="es-ES_tradnl" sz="800" dirty="0" err="1">
                <a:solidFill>
                  <a:srgbClr val="494738"/>
                </a:solidFill>
              </a:rPr>
              <a:t>caller</a:t>
            </a:r>
            <a:r>
              <a:rPr lang="es-ES_tradnl" sz="800" dirty="0">
                <a:solidFill>
                  <a:srgbClr val="494738"/>
                </a:solidFill>
              </a:rPr>
              <a:t> </a:t>
            </a:r>
            <a:r>
              <a:rPr lang="es-ES_tradnl" sz="800" dirty="0" err="1">
                <a:solidFill>
                  <a:srgbClr val="494738"/>
                </a:solidFill>
              </a:rPr>
              <a:t>info</a:t>
            </a:r>
            <a:r>
              <a:rPr lang="es-ES_tradnl" sz="800" dirty="0">
                <a:solidFill>
                  <a:srgbClr val="494738"/>
                </a:solidFill>
              </a:rPr>
              <a:t> </a:t>
            </a:r>
            <a:r>
              <a:rPr lang="es-ES_tradnl" sz="800" dirty="0" err="1">
                <a:solidFill>
                  <a:srgbClr val="494738"/>
                </a:solidFill>
              </a:rPr>
              <a:t>attributes</a:t>
            </a:r>
            <a:endParaRPr lang="es-ES_tradnl" sz="1100" i="1" dirty="0">
              <a:solidFill>
                <a:srgbClr val="494738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7EDC76B-47B4-884E-8F79-291D913B0113}"/>
              </a:ext>
            </a:extLst>
          </p:cNvPr>
          <p:cNvSpPr/>
          <p:nvPr/>
        </p:nvSpPr>
        <p:spPr>
          <a:xfrm>
            <a:off x="4130402" y="3254698"/>
            <a:ext cx="7561935" cy="324875"/>
          </a:xfrm>
          <a:prstGeom prst="rect">
            <a:avLst/>
          </a:prstGeom>
          <a:solidFill>
            <a:srgbClr val="FCFA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100" b="1" dirty="0">
                <a:solidFill>
                  <a:srgbClr val="494738"/>
                </a:solidFill>
              </a:rPr>
              <a:t>Código AÚN más compacto:</a:t>
            </a:r>
            <a:r>
              <a:rPr lang="es-ES_tradnl" sz="1100" dirty="0">
                <a:solidFill>
                  <a:srgbClr val="494738"/>
                </a:solidFill>
              </a:rPr>
              <a:t> </a:t>
            </a:r>
            <a:r>
              <a:rPr lang="es-ES_tradnl" sz="1100" dirty="0" err="1">
                <a:solidFill>
                  <a:srgbClr val="494738"/>
                </a:solidFill>
              </a:rPr>
              <a:t>readonly</a:t>
            </a:r>
            <a:r>
              <a:rPr lang="es-ES_tradnl" sz="1100" dirty="0">
                <a:solidFill>
                  <a:srgbClr val="494738"/>
                </a:solidFill>
              </a:rPr>
              <a:t> </a:t>
            </a:r>
            <a:r>
              <a:rPr lang="es-ES_tradnl" sz="1100" dirty="0" err="1">
                <a:solidFill>
                  <a:srgbClr val="494738"/>
                </a:solidFill>
              </a:rPr>
              <a:t>autoproperties</a:t>
            </a:r>
            <a:r>
              <a:rPr lang="es-ES_tradnl" sz="1100" dirty="0">
                <a:solidFill>
                  <a:srgbClr val="494738"/>
                </a:solidFill>
              </a:rPr>
              <a:t>, </a:t>
            </a:r>
            <a:r>
              <a:rPr lang="es-ES_tradnl" sz="1100" dirty="0" err="1">
                <a:solidFill>
                  <a:srgbClr val="494738"/>
                </a:solidFill>
              </a:rPr>
              <a:t>expression</a:t>
            </a:r>
            <a:r>
              <a:rPr lang="es-ES_tradnl" sz="1100" dirty="0">
                <a:solidFill>
                  <a:srgbClr val="494738"/>
                </a:solidFill>
              </a:rPr>
              <a:t> </a:t>
            </a:r>
            <a:r>
              <a:rPr lang="es-ES_tradnl" sz="1100" dirty="0" err="1">
                <a:solidFill>
                  <a:srgbClr val="494738"/>
                </a:solidFill>
              </a:rPr>
              <a:t>body</a:t>
            </a:r>
            <a:r>
              <a:rPr lang="es-ES_tradnl" sz="1100" dirty="0">
                <a:solidFill>
                  <a:srgbClr val="494738"/>
                </a:solidFill>
              </a:rPr>
              <a:t> </a:t>
            </a:r>
            <a:r>
              <a:rPr lang="es-ES_tradnl" sz="1100" dirty="0" err="1">
                <a:solidFill>
                  <a:srgbClr val="494738"/>
                </a:solidFill>
              </a:rPr>
              <a:t>syntax</a:t>
            </a:r>
            <a:r>
              <a:rPr lang="es-ES_tradnl" sz="1100" dirty="0">
                <a:solidFill>
                  <a:srgbClr val="494738"/>
                </a:solidFill>
              </a:rPr>
              <a:t>, interpolación de cadenas, </a:t>
            </a:r>
            <a:r>
              <a:rPr lang="es-ES_tradnl" sz="1100" dirty="0" err="1">
                <a:solidFill>
                  <a:srgbClr val="494738"/>
                </a:solidFill>
              </a:rPr>
              <a:t>null</a:t>
            </a:r>
            <a:r>
              <a:rPr lang="es-ES_tradnl" sz="1100" dirty="0">
                <a:solidFill>
                  <a:srgbClr val="494738"/>
                </a:solidFill>
              </a:rPr>
              <a:t> </a:t>
            </a:r>
            <a:r>
              <a:rPr lang="es-ES_tradnl" sz="1100" dirty="0" err="1">
                <a:solidFill>
                  <a:srgbClr val="494738"/>
                </a:solidFill>
              </a:rPr>
              <a:t>propagator</a:t>
            </a:r>
            <a:r>
              <a:rPr lang="es-ES_tradnl" sz="1100" dirty="0">
                <a:solidFill>
                  <a:srgbClr val="494738"/>
                </a:solidFill>
              </a:rPr>
              <a:t>, </a:t>
            </a:r>
            <a:r>
              <a:rPr lang="es-ES_tradnl" sz="1100" dirty="0" err="1">
                <a:solidFill>
                  <a:srgbClr val="494738"/>
                </a:solidFill>
              </a:rPr>
              <a:t>static</a:t>
            </a:r>
            <a:r>
              <a:rPr lang="es-ES_tradnl" sz="1100" dirty="0">
                <a:solidFill>
                  <a:srgbClr val="494738"/>
                </a:solidFill>
              </a:rPr>
              <a:t> </a:t>
            </a:r>
            <a:r>
              <a:rPr lang="es-ES_tradnl" sz="1100" dirty="0" err="1">
                <a:solidFill>
                  <a:srgbClr val="494738"/>
                </a:solidFill>
              </a:rPr>
              <a:t>import</a:t>
            </a:r>
            <a:endParaRPr lang="es-ES_tradnl" sz="1100" b="1" dirty="0">
              <a:solidFill>
                <a:srgbClr val="494738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79BF212-9D0B-DF4D-99AF-FAD7AF2603EC}"/>
              </a:ext>
            </a:extLst>
          </p:cNvPr>
          <p:cNvSpPr/>
          <p:nvPr/>
        </p:nvSpPr>
        <p:spPr>
          <a:xfrm>
            <a:off x="4149104" y="3663213"/>
            <a:ext cx="7561934" cy="206002"/>
          </a:xfrm>
          <a:prstGeom prst="rect">
            <a:avLst/>
          </a:prstGeom>
          <a:solidFill>
            <a:srgbClr val="FCFA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100" b="1" dirty="0">
                <a:solidFill>
                  <a:srgbClr val="494738"/>
                </a:solidFill>
              </a:rPr>
              <a:t>Abrazamos conceptos funcionales:</a:t>
            </a:r>
            <a:r>
              <a:rPr lang="es-ES_tradnl" sz="1100" dirty="0">
                <a:solidFill>
                  <a:srgbClr val="494738"/>
                </a:solidFill>
              </a:rPr>
              <a:t> tuplas, rangos, </a:t>
            </a:r>
            <a:r>
              <a:rPr lang="es-ES_tradnl" sz="1100" dirty="0" err="1">
                <a:solidFill>
                  <a:srgbClr val="494738"/>
                </a:solidFill>
              </a:rPr>
              <a:t>pattern</a:t>
            </a:r>
            <a:r>
              <a:rPr lang="es-ES_tradnl" sz="1100" dirty="0">
                <a:solidFill>
                  <a:srgbClr val="494738"/>
                </a:solidFill>
              </a:rPr>
              <a:t> </a:t>
            </a:r>
            <a:r>
              <a:rPr lang="es-ES_tradnl" sz="1100" dirty="0" err="1">
                <a:solidFill>
                  <a:srgbClr val="494738"/>
                </a:solidFill>
              </a:rPr>
              <a:t>matching</a:t>
            </a:r>
            <a:r>
              <a:rPr lang="es-ES_tradnl" sz="1100" dirty="0">
                <a:solidFill>
                  <a:srgbClr val="494738"/>
                </a:solidFill>
              </a:rPr>
              <a:t>, </a:t>
            </a:r>
            <a:r>
              <a:rPr lang="es-ES_tradnl" sz="1100" i="1" dirty="0" err="1">
                <a:solidFill>
                  <a:srgbClr val="494738"/>
                </a:solidFill>
              </a:rPr>
              <a:t>discards</a:t>
            </a:r>
            <a:r>
              <a:rPr lang="es-ES_tradnl" sz="1100" dirty="0">
                <a:solidFill>
                  <a:srgbClr val="494738"/>
                </a:solidFill>
              </a:rPr>
              <a:t>, </a:t>
            </a:r>
            <a:r>
              <a:rPr lang="es-ES_tradnl" sz="1100" dirty="0" err="1">
                <a:solidFill>
                  <a:srgbClr val="494738"/>
                </a:solidFill>
              </a:rPr>
              <a:t>out</a:t>
            </a:r>
            <a:r>
              <a:rPr lang="es-ES_tradnl" sz="1100" dirty="0">
                <a:solidFill>
                  <a:srgbClr val="494738"/>
                </a:solidFill>
              </a:rPr>
              <a:t> variables, funciones locales, </a:t>
            </a:r>
            <a:r>
              <a:rPr lang="es-ES_tradnl" sz="1100" dirty="0" err="1">
                <a:solidFill>
                  <a:srgbClr val="7030A0"/>
                </a:solidFill>
              </a:rPr>
              <a:t>ref</a:t>
            </a:r>
            <a:r>
              <a:rPr lang="es-ES_tradnl" sz="1100" dirty="0">
                <a:solidFill>
                  <a:srgbClr val="7030A0"/>
                </a:solidFill>
              </a:rPr>
              <a:t> </a:t>
            </a:r>
            <a:r>
              <a:rPr lang="es-ES_tradnl" sz="1100" dirty="0" err="1">
                <a:solidFill>
                  <a:srgbClr val="7030A0"/>
                </a:solidFill>
              </a:rPr>
              <a:t>locals</a:t>
            </a:r>
            <a:endParaRPr lang="es-ES_tradnl" sz="1100" dirty="0">
              <a:solidFill>
                <a:srgbClr val="7030A0"/>
              </a:solidFill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78B29A6-C9C6-9942-A4E8-799BB9F85783}"/>
              </a:ext>
            </a:extLst>
          </p:cNvPr>
          <p:cNvSpPr/>
          <p:nvPr/>
        </p:nvSpPr>
        <p:spPr>
          <a:xfrm>
            <a:off x="3793394" y="3969163"/>
            <a:ext cx="252761" cy="209377"/>
          </a:xfrm>
          <a:prstGeom prst="ellipse">
            <a:avLst/>
          </a:prstGeom>
          <a:solidFill>
            <a:srgbClr val="D9D900"/>
          </a:solidFill>
          <a:ln w="28575">
            <a:solidFill>
              <a:srgbClr val="A29E6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_tradnl" sz="1000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DAF14D38-EEE4-D64B-8C29-60C143B44245}"/>
              </a:ext>
            </a:extLst>
          </p:cNvPr>
          <p:cNvCxnSpPr>
            <a:cxnSpLocks/>
          </p:cNvCxnSpPr>
          <p:nvPr/>
        </p:nvCxnSpPr>
        <p:spPr>
          <a:xfrm>
            <a:off x="3920285" y="3851487"/>
            <a:ext cx="1850" cy="3375"/>
          </a:xfrm>
          <a:prstGeom prst="line">
            <a:avLst/>
          </a:prstGeom>
          <a:ln>
            <a:solidFill>
              <a:srgbClr val="49473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B727152-B343-E04A-B2C4-659EF61DBC0F}"/>
              </a:ext>
            </a:extLst>
          </p:cNvPr>
          <p:cNvCxnSpPr>
            <a:cxnSpLocks/>
            <a:stCxn id="107" idx="4"/>
            <a:endCxn id="132" idx="0"/>
          </p:cNvCxnSpPr>
          <p:nvPr/>
        </p:nvCxnSpPr>
        <p:spPr>
          <a:xfrm flipH="1">
            <a:off x="3919775" y="3873030"/>
            <a:ext cx="2359" cy="96133"/>
          </a:xfrm>
          <a:prstGeom prst="line">
            <a:avLst/>
          </a:prstGeom>
          <a:ln>
            <a:solidFill>
              <a:srgbClr val="49473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93B9EE11-BBFF-B245-AFE8-975E99488B0F}"/>
              </a:ext>
            </a:extLst>
          </p:cNvPr>
          <p:cNvSpPr/>
          <p:nvPr/>
        </p:nvSpPr>
        <p:spPr>
          <a:xfrm>
            <a:off x="4149104" y="3956611"/>
            <a:ext cx="7575914" cy="206002"/>
          </a:xfrm>
          <a:prstGeom prst="rect">
            <a:avLst/>
          </a:prstGeom>
          <a:solidFill>
            <a:srgbClr val="FCFA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100" dirty="0">
                <a:solidFill>
                  <a:srgbClr val="494738"/>
                </a:solidFill>
              </a:rPr>
              <a:t>Pequeñas mejoras: </a:t>
            </a:r>
            <a:r>
              <a:rPr lang="es-ES_tradnl" sz="1100" dirty="0" err="1">
                <a:solidFill>
                  <a:srgbClr val="494738"/>
                </a:solidFill>
              </a:rPr>
              <a:t>async</a:t>
            </a:r>
            <a:r>
              <a:rPr lang="es-ES_tradnl" sz="1100" dirty="0">
                <a:solidFill>
                  <a:srgbClr val="494738"/>
                </a:solidFill>
              </a:rPr>
              <a:t> </a:t>
            </a:r>
            <a:r>
              <a:rPr lang="es-ES_tradnl" sz="1100" dirty="0" err="1">
                <a:solidFill>
                  <a:srgbClr val="494738"/>
                </a:solidFill>
              </a:rPr>
              <a:t>main</a:t>
            </a:r>
            <a:r>
              <a:rPr lang="es-ES_tradnl" sz="1100" dirty="0">
                <a:solidFill>
                  <a:srgbClr val="494738"/>
                </a:solidFill>
              </a:rPr>
              <a:t>, default literal y añadidos a </a:t>
            </a:r>
            <a:r>
              <a:rPr lang="es-ES_tradnl" sz="1100" dirty="0" err="1">
                <a:solidFill>
                  <a:srgbClr val="494738"/>
                </a:solidFill>
              </a:rPr>
              <a:t>pattern</a:t>
            </a:r>
            <a:r>
              <a:rPr lang="es-ES_tradnl" sz="1100" dirty="0">
                <a:solidFill>
                  <a:srgbClr val="494738"/>
                </a:solidFill>
              </a:rPr>
              <a:t> </a:t>
            </a:r>
            <a:r>
              <a:rPr lang="es-ES_tradnl" sz="1100" dirty="0" err="1">
                <a:solidFill>
                  <a:srgbClr val="494738"/>
                </a:solidFill>
              </a:rPr>
              <a:t>matching</a:t>
            </a:r>
            <a:endParaRPr lang="es-ES_tradnl" sz="1100" dirty="0">
              <a:solidFill>
                <a:srgbClr val="494738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A785115-45BD-C64E-84A2-C63D80574F0B}"/>
              </a:ext>
            </a:extLst>
          </p:cNvPr>
          <p:cNvSpPr/>
          <p:nvPr/>
        </p:nvSpPr>
        <p:spPr>
          <a:xfrm>
            <a:off x="4130937" y="4327093"/>
            <a:ext cx="7575914" cy="206002"/>
          </a:xfrm>
          <a:prstGeom prst="rect">
            <a:avLst/>
          </a:prstGeom>
          <a:solidFill>
            <a:srgbClr val="FCFA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100" dirty="0">
                <a:solidFill>
                  <a:srgbClr val="494738"/>
                </a:solidFill>
              </a:rPr>
              <a:t>Código eficiente (in, </a:t>
            </a:r>
            <a:r>
              <a:rPr lang="es-ES_tradnl" sz="1100" dirty="0" err="1">
                <a:solidFill>
                  <a:srgbClr val="494738"/>
                </a:solidFill>
              </a:rPr>
              <a:t>ref</a:t>
            </a:r>
            <a:r>
              <a:rPr lang="es-ES_tradnl" sz="1100" dirty="0">
                <a:solidFill>
                  <a:srgbClr val="494738"/>
                </a:solidFill>
              </a:rPr>
              <a:t> </a:t>
            </a:r>
            <a:r>
              <a:rPr lang="es-ES_tradnl" sz="1100" dirty="0" err="1">
                <a:solidFill>
                  <a:srgbClr val="494738"/>
                </a:solidFill>
              </a:rPr>
              <a:t>readonly</a:t>
            </a:r>
            <a:r>
              <a:rPr lang="es-ES_tradnl" sz="1100" dirty="0">
                <a:solidFill>
                  <a:srgbClr val="494738"/>
                </a:solidFill>
              </a:rPr>
              <a:t>, </a:t>
            </a:r>
            <a:r>
              <a:rPr lang="es-ES_tradnl" sz="1100" dirty="0" err="1">
                <a:solidFill>
                  <a:srgbClr val="494738"/>
                </a:solidFill>
              </a:rPr>
              <a:t>readonly</a:t>
            </a:r>
            <a:r>
              <a:rPr lang="es-ES_tradnl" sz="1100" dirty="0">
                <a:solidFill>
                  <a:srgbClr val="494738"/>
                </a:solidFill>
              </a:rPr>
              <a:t> </a:t>
            </a:r>
            <a:r>
              <a:rPr lang="es-ES_tradnl" sz="1100" dirty="0" err="1">
                <a:solidFill>
                  <a:srgbClr val="494738"/>
                </a:solidFill>
              </a:rPr>
              <a:t>struct</a:t>
            </a:r>
            <a:r>
              <a:rPr lang="es-ES_tradnl" sz="1100" dirty="0">
                <a:solidFill>
                  <a:srgbClr val="494738"/>
                </a:solidFill>
              </a:rPr>
              <a:t>, </a:t>
            </a:r>
            <a:r>
              <a:rPr lang="es-ES_tradnl" sz="1100" dirty="0" err="1">
                <a:solidFill>
                  <a:srgbClr val="494738"/>
                </a:solidFill>
              </a:rPr>
              <a:t>ref</a:t>
            </a:r>
            <a:r>
              <a:rPr lang="es-ES_tradnl" sz="1100" dirty="0">
                <a:solidFill>
                  <a:srgbClr val="494738"/>
                </a:solidFill>
              </a:rPr>
              <a:t> </a:t>
            </a:r>
            <a:r>
              <a:rPr lang="es-ES_tradnl" sz="1100" dirty="0" err="1">
                <a:solidFill>
                  <a:srgbClr val="494738"/>
                </a:solidFill>
              </a:rPr>
              <a:t>struct</a:t>
            </a:r>
            <a:r>
              <a:rPr lang="es-ES_tradnl" sz="1100" dirty="0">
                <a:solidFill>
                  <a:srgbClr val="494738"/>
                </a:solidFill>
              </a:rPr>
              <a:t>)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B822D7E-AAC8-1B44-90DD-53F1EA2831C8}"/>
              </a:ext>
            </a:extLst>
          </p:cNvPr>
          <p:cNvSpPr/>
          <p:nvPr/>
        </p:nvSpPr>
        <p:spPr>
          <a:xfrm>
            <a:off x="4130403" y="4696751"/>
            <a:ext cx="7575912" cy="206002"/>
          </a:xfrm>
          <a:prstGeom prst="rect">
            <a:avLst/>
          </a:prstGeom>
          <a:solidFill>
            <a:srgbClr val="FCFA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100" dirty="0">
                <a:solidFill>
                  <a:srgbClr val="494738"/>
                </a:solidFill>
              </a:rPr>
              <a:t>Pequeñas mejoras enfocadas a la eficiencia 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F048B29-A069-BC4A-AC4E-ADAFAF0375CF}"/>
              </a:ext>
            </a:extLst>
          </p:cNvPr>
          <p:cNvSpPr/>
          <p:nvPr/>
        </p:nvSpPr>
        <p:spPr>
          <a:xfrm>
            <a:off x="4130402" y="5047934"/>
            <a:ext cx="7594616" cy="206002"/>
          </a:xfrm>
          <a:prstGeom prst="rect">
            <a:avLst/>
          </a:prstGeom>
          <a:solidFill>
            <a:srgbClr val="FCFA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100" b="1" dirty="0">
                <a:solidFill>
                  <a:srgbClr val="494738"/>
                </a:solidFill>
              </a:rPr>
              <a:t>Modernización del lenguaje: </a:t>
            </a:r>
            <a:r>
              <a:rPr lang="es-ES_tradnl" sz="1100" dirty="0" err="1">
                <a:solidFill>
                  <a:srgbClr val="494738"/>
                </a:solidFill>
              </a:rPr>
              <a:t>readonly</a:t>
            </a:r>
            <a:r>
              <a:rPr lang="es-ES_tradnl" sz="1100" dirty="0">
                <a:solidFill>
                  <a:srgbClr val="494738"/>
                </a:solidFill>
              </a:rPr>
              <a:t> </a:t>
            </a:r>
            <a:r>
              <a:rPr lang="es-ES_tradnl" sz="1100" dirty="0" err="1">
                <a:solidFill>
                  <a:srgbClr val="494738"/>
                </a:solidFill>
              </a:rPr>
              <a:t>members</a:t>
            </a:r>
            <a:r>
              <a:rPr lang="es-ES_tradnl" sz="1100" dirty="0">
                <a:solidFill>
                  <a:srgbClr val="494738"/>
                </a:solidFill>
              </a:rPr>
              <a:t>, default </a:t>
            </a:r>
            <a:r>
              <a:rPr lang="es-ES_tradnl" sz="1100" dirty="0" err="1">
                <a:solidFill>
                  <a:srgbClr val="494738"/>
                </a:solidFill>
              </a:rPr>
              <a:t>method</a:t>
            </a:r>
            <a:r>
              <a:rPr lang="es-ES_tradnl" sz="1100" dirty="0">
                <a:solidFill>
                  <a:srgbClr val="494738"/>
                </a:solidFill>
              </a:rPr>
              <a:t> </a:t>
            </a:r>
            <a:r>
              <a:rPr lang="es-ES_tradnl" sz="1100" dirty="0" err="1">
                <a:solidFill>
                  <a:srgbClr val="494738"/>
                </a:solidFill>
              </a:rPr>
              <a:t>implementations</a:t>
            </a:r>
            <a:r>
              <a:rPr lang="es-ES_tradnl" sz="1100" dirty="0">
                <a:solidFill>
                  <a:srgbClr val="494738"/>
                </a:solidFill>
              </a:rPr>
              <a:t>, mejor </a:t>
            </a:r>
            <a:r>
              <a:rPr lang="es-ES_tradnl" sz="1100" dirty="0" err="1">
                <a:solidFill>
                  <a:srgbClr val="494738"/>
                </a:solidFill>
              </a:rPr>
              <a:t>pattern</a:t>
            </a:r>
            <a:r>
              <a:rPr lang="es-ES_tradnl" sz="1100" dirty="0">
                <a:solidFill>
                  <a:srgbClr val="494738"/>
                </a:solidFill>
              </a:rPr>
              <a:t> </a:t>
            </a:r>
            <a:r>
              <a:rPr lang="es-ES_tradnl" sz="1100" dirty="0" err="1">
                <a:solidFill>
                  <a:srgbClr val="494738"/>
                </a:solidFill>
              </a:rPr>
              <a:t>matching</a:t>
            </a:r>
            <a:r>
              <a:rPr lang="es-ES_tradnl" sz="1100" dirty="0">
                <a:solidFill>
                  <a:srgbClr val="494738"/>
                </a:solidFill>
              </a:rPr>
              <a:t>, </a:t>
            </a:r>
            <a:r>
              <a:rPr lang="es-ES_tradnl" sz="1100" b="1" dirty="0" err="1">
                <a:solidFill>
                  <a:srgbClr val="494738"/>
                </a:solidFill>
              </a:rPr>
              <a:t>nullable</a:t>
            </a:r>
            <a:r>
              <a:rPr lang="es-ES_tradnl" sz="1100" b="1" dirty="0">
                <a:solidFill>
                  <a:srgbClr val="494738"/>
                </a:solidFill>
              </a:rPr>
              <a:t> </a:t>
            </a:r>
            <a:r>
              <a:rPr lang="es-ES_tradnl" sz="1100" b="1" dirty="0" err="1">
                <a:solidFill>
                  <a:srgbClr val="494738"/>
                </a:solidFill>
              </a:rPr>
              <a:t>references</a:t>
            </a:r>
            <a:endParaRPr lang="es-ES_tradnl" sz="1100" b="1" dirty="0">
              <a:solidFill>
                <a:srgbClr val="494738"/>
              </a:solidFill>
            </a:endParaRPr>
          </a:p>
        </p:txBody>
      </p:sp>
      <p:sp>
        <p:nvSpPr>
          <p:cNvPr id="139" name="TextBox 84">
            <a:extLst>
              <a:ext uri="{FF2B5EF4-FFF2-40B4-BE49-F238E27FC236}">
                <a16:creationId xmlns:a16="http://schemas.microsoft.com/office/drawing/2014/main" id="{EF453A75-8C0C-5948-A1A9-022B601E7180}"/>
              </a:ext>
            </a:extLst>
          </p:cNvPr>
          <p:cNvSpPr txBox="1"/>
          <p:nvPr/>
        </p:nvSpPr>
        <p:spPr>
          <a:xfrm>
            <a:off x="3338009" y="3970739"/>
            <a:ext cx="5598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900" b="1" dirty="0"/>
              <a:t>C# 7.1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5707E782-6972-4598-A9C5-5C58E547D1AE}"/>
              </a:ext>
            </a:extLst>
          </p:cNvPr>
          <p:cNvSpPr/>
          <p:nvPr/>
        </p:nvSpPr>
        <p:spPr>
          <a:xfrm>
            <a:off x="4130938" y="2082413"/>
            <a:ext cx="7580649" cy="232838"/>
          </a:xfrm>
          <a:prstGeom prst="rect">
            <a:avLst/>
          </a:prstGeom>
          <a:solidFill>
            <a:srgbClr val="FCFA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100" b="1" dirty="0">
                <a:solidFill>
                  <a:srgbClr val="494738"/>
                </a:solidFill>
              </a:rPr>
              <a:t>Código más compacto:</a:t>
            </a:r>
            <a:r>
              <a:rPr lang="es-ES_tradnl" sz="1100" dirty="0">
                <a:solidFill>
                  <a:srgbClr val="494738"/>
                </a:solidFill>
              </a:rPr>
              <a:t> propiedades </a:t>
            </a:r>
            <a:r>
              <a:rPr lang="es-ES_tradnl" sz="1100" dirty="0" err="1">
                <a:solidFill>
                  <a:srgbClr val="494738"/>
                </a:solidFill>
              </a:rPr>
              <a:t>autoimplementadas</a:t>
            </a:r>
            <a:r>
              <a:rPr lang="es-ES_tradnl" sz="1100" dirty="0">
                <a:solidFill>
                  <a:srgbClr val="494738"/>
                </a:solidFill>
              </a:rPr>
              <a:t>, objetos anónimos, métodos de extensión, expresiones lambda</a:t>
            </a:r>
            <a:endParaRPr lang="es-ES_tradnl" sz="1100" b="1" dirty="0">
              <a:solidFill>
                <a:srgbClr val="494738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23DBCE3-A936-8B40-9C44-E3238A7A7965}"/>
              </a:ext>
            </a:extLst>
          </p:cNvPr>
          <p:cNvSpPr/>
          <p:nvPr/>
        </p:nvSpPr>
        <p:spPr>
          <a:xfrm>
            <a:off x="3795753" y="3663653"/>
            <a:ext cx="252761" cy="209377"/>
          </a:xfrm>
          <a:prstGeom prst="ellipse">
            <a:avLst/>
          </a:prstGeom>
          <a:solidFill>
            <a:srgbClr val="00AD74"/>
          </a:solidFill>
          <a:ln w="28575">
            <a:solidFill>
              <a:srgbClr val="00766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_tradnl" sz="1000"/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7E43966F-1C03-405A-A3F1-AFF6D2C514D3}"/>
              </a:ext>
            </a:extLst>
          </p:cNvPr>
          <p:cNvCxnSpPr>
            <a:cxnSpLocks/>
          </p:cNvCxnSpPr>
          <p:nvPr/>
        </p:nvCxnSpPr>
        <p:spPr>
          <a:xfrm>
            <a:off x="3933809" y="5294630"/>
            <a:ext cx="0" cy="149576"/>
          </a:xfrm>
          <a:prstGeom prst="line">
            <a:avLst/>
          </a:prstGeom>
          <a:ln>
            <a:solidFill>
              <a:srgbClr val="49473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8" name="TextBox 51">
            <a:extLst>
              <a:ext uri="{FF2B5EF4-FFF2-40B4-BE49-F238E27FC236}">
                <a16:creationId xmlns:a16="http://schemas.microsoft.com/office/drawing/2014/main" id="{08718CF9-B65D-4A57-A9DB-561250F723E9}"/>
              </a:ext>
            </a:extLst>
          </p:cNvPr>
          <p:cNvSpPr txBox="1"/>
          <p:nvPr/>
        </p:nvSpPr>
        <p:spPr>
          <a:xfrm>
            <a:off x="3325265" y="5444206"/>
            <a:ext cx="6173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900" b="1" dirty="0"/>
              <a:t>C# 9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C5080F2B-F86F-44DE-8617-3BF4CAEAABDD}"/>
              </a:ext>
            </a:extLst>
          </p:cNvPr>
          <p:cNvSpPr/>
          <p:nvPr/>
        </p:nvSpPr>
        <p:spPr>
          <a:xfrm>
            <a:off x="4149103" y="5307493"/>
            <a:ext cx="6927810" cy="508477"/>
          </a:xfrm>
          <a:prstGeom prst="rect">
            <a:avLst/>
          </a:prstGeom>
          <a:solidFill>
            <a:srgbClr val="FCFA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100" b="1" dirty="0">
                <a:solidFill>
                  <a:srgbClr val="494738"/>
                </a:solidFill>
              </a:rPr>
              <a:t>Mejores </a:t>
            </a:r>
            <a:r>
              <a:rPr lang="es-ES_tradnl" sz="1100" b="1" dirty="0" err="1">
                <a:solidFill>
                  <a:srgbClr val="494738"/>
                </a:solidFill>
              </a:rPr>
              <a:t>Hello</a:t>
            </a:r>
            <a:r>
              <a:rPr lang="es-ES_tradnl" sz="1100" b="1" dirty="0">
                <a:solidFill>
                  <a:srgbClr val="494738"/>
                </a:solidFill>
              </a:rPr>
              <a:t> </a:t>
            </a:r>
            <a:r>
              <a:rPr lang="es-ES_tradnl" sz="1100" b="1" dirty="0" err="1">
                <a:solidFill>
                  <a:srgbClr val="494738"/>
                </a:solidFill>
              </a:rPr>
              <a:t>Worlds</a:t>
            </a:r>
            <a:r>
              <a:rPr lang="es-ES_tradnl" sz="1100" b="1" dirty="0">
                <a:solidFill>
                  <a:srgbClr val="494738"/>
                </a:solidFill>
              </a:rPr>
              <a:t>, y código más eficiente y compacto:</a:t>
            </a:r>
            <a:r>
              <a:rPr lang="es-ES_tradnl" sz="1100" dirty="0">
                <a:solidFill>
                  <a:srgbClr val="494738"/>
                </a:solidFill>
              </a:rPr>
              <a:t> </a:t>
            </a:r>
            <a:r>
              <a:rPr lang="es-ES_tradnl" sz="1100" dirty="0" err="1">
                <a:solidFill>
                  <a:srgbClr val="494738"/>
                </a:solidFill>
              </a:rPr>
              <a:t>records</a:t>
            </a:r>
            <a:r>
              <a:rPr lang="es-ES_tradnl" sz="1100" dirty="0">
                <a:solidFill>
                  <a:srgbClr val="494738"/>
                </a:solidFill>
              </a:rPr>
              <a:t>, </a:t>
            </a:r>
            <a:r>
              <a:rPr lang="es-ES_tradnl" sz="1100" dirty="0" err="1">
                <a:solidFill>
                  <a:srgbClr val="494738"/>
                </a:solidFill>
              </a:rPr>
              <a:t>init-only</a:t>
            </a:r>
            <a:r>
              <a:rPr lang="es-ES_tradnl" sz="1100" dirty="0">
                <a:solidFill>
                  <a:srgbClr val="494738"/>
                </a:solidFill>
              </a:rPr>
              <a:t> </a:t>
            </a:r>
            <a:r>
              <a:rPr lang="es-ES_tradnl" sz="1100" dirty="0" err="1">
                <a:solidFill>
                  <a:srgbClr val="494738"/>
                </a:solidFill>
              </a:rPr>
              <a:t>props</a:t>
            </a:r>
            <a:r>
              <a:rPr lang="es-ES_tradnl" sz="1100" dirty="0">
                <a:solidFill>
                  <a:srgbClr val="494738"/>
                </a:solidFill>
              </a:rPr>
              <a:t>, top-</a:t>
            </a:r>
            <a:r>
              <a:rPr lang="es-ES_tradnl" sz="1100" dirty="0" err="1">
                <a:solidFill>
                  <a:srgbClr val="494738"/>
                </a:solidFill>
              </a:rPr>
              <a:t>level</a:t>
            </a:r>
            <a:r>
              <a:rPr lang="es-ES_tradnl" sz="1100" dirty="0">
                <a:solidFill>
                  <a:srgbClr val="494738"/>
                </a:solidFill>
              </a:rPr>
              <a:t> </a:t>
            </a:r>
            <a:r>
              <a:rPr lang="es-ES_tradnl" sz="1100" dirty="0" err="1">
                <a:solidFill>
                  <a:srgbClr val="494738"/>
                </a:solidFill>
              </a:rPr>
              <a:t>statements</a:t>
            </a:r>
            <a:r>
              <a:rPr lang="es-ES_tradnl" sz="1100" dirty="0">
                <a:solidFill>
                  <a:srgbClr val="494738"/>
                </a:solidFill>
              </a:rPr>
              <a:t>, mejor </a:t>
            </a:r>
            <a:r>
              <a:rPr lang="es-ES_tradnl" sz="1100" dirty="0" err="1">
                <a:solidFill>
                  <a:srgbClr val="494738"/>
                </a:solidFill>
              </a:rPr>
              <a:t>pattern</a:t>
            </a:r>
            <a:r>
              <a:rPr lang="es-ES_tradnl" sz="1100" dirty="0">
                <a:solidFill>
                  <a:srgbClr val="494738"/>
                </a:solidFill>
              </a:rPr>
              <a:t> </a:t>
            </a:r>
            <a:r>
              <a:rPr lang="es-ES_tradnl" sz="1100" dirty="0" err="1">
                <a:solidFill>
                  <a:srgbClr val="494738"/>
                </a:solidFill>
              </a:rPr>
              <a:t>matching</a:t>
            </a:r>
            <a:r>
              <a:rPr lang="es-ES_tradnl" sz="1100" dirty="0">
                <a:solidFill>
                  <a:srgbClr val="494738"/>
                </a:solidFill>
              </a:rPr>
              <a:t>, </a:t>
            </a:r>
            <a:r>
              <a:rPr lang="es-ES_tradnl" sz="1100" b="1" dirty="0" err="1">
                <a:solidFill>
                  <a:srgbClr val="494738"/>
                </a:solidFill>
              </a:rPr>
              <a:t>code</a:t>
            </a:r>
            <a:r>
              <a:rPr lang="es-ES_tradnl" sz="1100" b="1" dirty="0">
                <a:solidFill>
                  <a:srgbClr val="494738"/>
                </a:solidFill>
              </a:rPr>
              <a:t> </a:t>
            </a:r>
            <a:r>
              <a:rPr lang="es-ES_tradnl" sz="1100" b="1" dirty="0" err="1">
                <a:solidFill>
                  <a:srgbClr val="494738"/>
                </a:solidFill>
              </a:rPr>
              <a:t>generators</a:t>
            </a:r>
            <a:r>
              <a:rPr lang="es-ES_tradnl" sz="1100" dirty="0">
                <a:solidFill>
                  <a:srgbClr val="494738"/>
                </a:solidFill>
              </a:rPr>
              <a:t>…</a:t>
            </a:r>
            <a:endParaRPr lang="es-ES_tradnl" sz="1100" b="1" dirty="0">
              <a:solidFill>
                <a:srgbClr val="494738"/>
              </a:solidFill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134B1E33-DA62-4D48-95A7-26E708B8F110}"/>
              </a:ext>
            </a:extLst>
          </p:cNvPr>
          <p:cNvSpPr/>
          <p:nvPr/>
        </p:nvSpPr>
        <p:spPr>
          <a:xfrm>
            <a:off x="3816194" y="5451774"/>
            <a:ext cx="252761" cy="209377"/>
          </a:xfrm>
          <a:prstGeom prst="ellipse">
            <a:avLst/>
          </a:prstGeom>
          <a:gradFill flip="none" rotWithShape="1">
            <a:gsLst>
              <a:gs pos="0">
                <a:srgbClr val="00AD74"/>
              </a:gs>
              <a:gs pos="100000">
                <a:srgbClr val="7030A0"/>
              </a:gs>
            </a:gsLst>
            <a:lin ang="0" scaled="1"/>
            <a:tileRect/>
          </a:gradFill>
          <a:ln w="28575">
            <a:solidFill>
              <a:srgbClr val="00766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_tradnl" sz="1000"/>
          </a:p>
        </p:txBody>
      </p:sp>
      <p:pic>
        <p:nvPicPr>
          <p:cNvPr id="244" name="Picture 243" descr="A close up of a sign&#10;&#10;Description automatically generated">
            <a:extLst>
              <a:ext uri="{FF2B5EF4-FFF2-40B4-BE49-F238E27FC236}">
                <a16:creationId xmlns:a16="http://schemas.microsoft.com/office/drawing/2014/main" id="{4205ED6F-D012-4E63-82B3-4B50895CC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16305" y="3021920"/>
            <a:ext cx="398693" cy="398693"/>
          </a:xfrm>
          <a:prstGeom prst="rect">
            <a:avLst/>
          </a:prstGeom>
        </p:spPr>
      </p:pic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A1AFCC2F-4335-4FF6-B14C-553015FCDA64}"/>
              </a:ext>
            </a:extLst>
          </p:cNvPr>
          <p:cNvCxnSpPr>
            <a:cxnSpLocks/>
            <a:stCxn id="244" idx="3"/>
          </p:cNvCxnSpPr>
          <p:nvPr/>
        </p:nvCxnSpPr>
        <p:spPr>
          <a:xfrm>
            <a:off x="1914998" y="3221267"/>
            <a:ext cx="2004777" cy="479"/>
          </a:xfrm>
          <a:prstGeom prst="line">
            <a:avLst/>
          </a:prstGeom>
          <a:ln>
            <a:solidFill>
              <a:srgbClr val="49473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5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99" grpId="0" animBg="1"/>
      <p:bldP spid="101" grpId="0" animBg="1"/>
      <p:bldP spid="103" grpId="0" animBg="1"/>
      <p:bldP spid="105" grpId="0" animBg="1"/>
      <p:bldP spid="109" grpId="0" animBg="1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 animBg="1"/>
      <p:bldP spid="121" grpId="0"/>
      <p:bldP spid="122" grpId="0" animBg="1"/>
      <p:bldP spid="124" grpId="0"/>
      <p:bldP spid="125" grpId="0" animBg="1"/>
      <p:bldP spid="126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5" grpId="0" animBg="1"/>
      <p:bldP spid="136" grpId="0" animBg="1"/>
      <p:bldP spid="137" grpId="0" animBg="1"/>
      <p:bldP spid="138" grpId="0" animBg="1"/>
      <p:bldP spid="139" grpId="0"/>
      <p:bldP spid="231" grpId="0" animBg="1"/>
      <p:bldP spid="107" grpId="0" animBg="1"/>
      <p:bldP spid="238" grpId="0"/>
      <p:bldP spid="240" grpId="0" animBg="1"/>
      <p:bldP spid="2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0C13A-0A05-495B-A157-3CE2E465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paseo de C# 1 a C#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07134-F6F1-42A2-A0DB-8CFA75B5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Repositorio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https://github.com/eiximenis/netcoreconf-virtual2</a:t>
            </a:r>
            <a:endParaRPr lang="en-US" dirty="0"/>
          </a:p>
          <a:p>
            <a:pPr lvl="1"/>
            <a:r>
              <a:rPr lang="en-US" dirty="0"/>
              <a:t>Una </a:t>
            </a:r>
            <a:r>
              <a:rPr lang="en-US" dirty="0" err="1"/>
              <a:t>rama</a:t>
            </a:r>
            <a:r>
              <a:rPr lang="en-US" dirty="0"/>
              <a:t> por </a:t>
            </a:r>
            <a:r>
              <a:rPr lang="en-US" dirty="0" err="1"/>
              <a:t>versión</a:t>
            </a:r>
            <a:r>
              <a:rPr lang="en-US" dirty="0"/>
              <a:t> del </a:t>
            </a:r>
            <a:r>
              <a:rPr lang="en-US" dirty="0" err="1"/>
              <a:t>lenguaje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Aplicación</a:t>
            </a:r>
            <a:r>
              <a:rPr lang="en-US" dirty="0"/>
              <a:t> </a:t>
            </a:r>
            <a:r>
              <a:rPr lang="en-US" dirty="0" err="1"/>
              <a:t>sencilla</a:t>
            </a:r>
            <a:r>
              <a:rPr lang="en-US" dirty="0"/>
              <a:t> de </a:t>
            </a:r>
            <a:r>
              <a:rPr lang="en-US" dirty="0" err="1"/>
              <a:t>consola</a:t>
            </a:r>
            <a:endParaRPr lang="en-US" dirty="0"/>
          </a:p>
          <a:p>
            <a:endParaRPr lang="en-US" dirty="0"/>
          </a:p>
          <a:p>
            <a:r>
              <a:rPr lang="en-US" dirty="0"/>
              <a:t>Primera </a:t>
            </a:r>
            <a:r>
              <a:rPr lang="en-US" dirty="0" err="1"/>
              <a:t>versión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C# 1</a:t>
            </a:r>
          </a:p>
          <a:p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iremos</a:t>
            </a:r>
            <a:r>
              <a:rPr lang="en-US" dirty="0"/>
              <a:t> </a:t>
            </a:r>
            <a:r>
              <a:rPr lang="en-US" dirty="0" err="1"/>
              <a:t>refactorizando</a:t>
            </a:r>
            <a:r>
              <a:rPr lang="en-US" dirty="0"/>
              <a:t> y (</a:t>
            </a:r>
            <a:r>
              <a:rPr lang="en-US" dirty="0" err="1"/>
              <a:t>añadiendo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i="1" dirty="0"/>
              <a:t>feature</a:t>
            </a:r>
            <a:r>
              <a:rPr lang="en-US" dirty="0"/>
              <a:t>)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vez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nuevas</a:t>
            </a:r>
            <a:r>
              <a:rPr lang="en-US" dirty="0"/>
              <a:t> del </a:t>
            </a:r>
            <a:r>
              <a:rPr lang="en-US" dirty="0" err="1"/>
              <a:t>lenguaje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4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FE78B-9A70-44F1-B1BA-D98D7C221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 </a:t>
            </a:r>
            <a:r>
              <a:rPr lang="en-US" dirty="0" err="1"/>
              <a:t>pequeña</a:t>
            </a:r>
            <a:r>
              <a:rPr lang="en-US" dirty="0"/>
              <a:t> </a:t>
            </a:r>
            <a:r>
              <a:rPr lang="en-US" dirty="0" err="1"/>
              <a:t>parada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C#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92580-500E-4CD3-8AA7-1172D1AEA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 only properties</a:t>
            </a:r>
          </a:p>
          <a:p>
            <a:r>
              <a:rPr lang="en-US" dirty="0"/>
              <a:t>Records</a:t>
            </a:r>
          </a:p>
          <a:p>
            <a:r>
              <a:rPr lang="en-US" dirty="0" err="1"/>
              <a:t>Retornos</a:t>
            </a:r>
            <a:r>
              <a:rPr lang="en-US" dirty="0"/>
              <a:t> </a:t>
            </a:r>
            <a:r>
              <a:rPr lang="en-US" dirty="0" err="1"/>
              <a:t>covariantes</a:t>
            </a:r>
            <a:endParaRPr lang="en-US" dirty="0"/>
          </a:p>
          <a:p>
            <a:endParaRPr lang="en-US" dirty="0"/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https://github.com/dotnet/roslyn/blob/master/docs/Language%20Feature%20Status.md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645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D4699-FBE5-44EE-8406-85CD3EA8E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4A754-415E-4F2F-9922-754118A4B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Propiedades</a:t>
            </a:r>
            <a:r>
              <a:rPr lang="en-US" dirty="0"/>
              <a:t> </a:t>
            </a:r>
            <a:r>
              <a:rPr lang="en-US" b="1" dirty="0"/>
              <a:t>que solo se </a:t>
            </a:r>
            <a:r>
              <a:rPr lang="en-US" b="1" dirty="0" err="1"/>
              <a:t>pueden</a:t>
            </a:r>
            <a:r>
              <a:rPr lang="en-US" b="1" dirty="0"/>
              <a:t> </a:t>
            </a:r>
            <a:r>
              <a:rPr lang="en-US" b="1" dirty="0" err="1"/>
              <a:t>inicializar</a:t>
            </a:r>
            <a:r>
              <a:rPr lang="en-US" b="1" dirty="0"/>
              <a:t> al crear el </a:t>
            </a:r>
            <a:r>
              <a:rPr lang="en-US" b="1" dirty="0" err="1"/>
              <a:t>objeto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167D6-5E41-4EF7-BEAD-AF334DBCAF29}"/>
              </a:ext>
            </a:extLst>
          </p:cNvPr>
          <p:cNvSpPr txBox="1"/>
          <p:nvPr/>
        </p:nvSpPr>
        <p:spPr>
          <a:xfrm>
            <a:off x="1125909" y="2798555"/>
            <a:ext cx="6097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Fira Code Medium" panose="020B060905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Fira Code Medium" panose="020B060905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 Beer {</a:t>
            </a:r>
          </a:p>
          <a:p>
            <a:r>
              <a:rPr lang="en-US" sz="1800" dirty="0">
                <a:solidFill>
                  <a:srgbClr val="0000FF"/>
                </a:solidFill>
                <a:latin typeface="Fira Code Medium" panose="020B0609050000020004" pitchFamily="49" charset="0"/>
              </a:rPr>
              <a:t>  public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Fira Code Medium" panose="020B060905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 Name {</a:t>
            </a:r>
            <a:r>
              <a:rPr lang="en-US" sz="1800" dirty="0">
                <a:solidFill>
                  <a:srgbClr val="0000FF"/>
                </a:solidFill>
                <a:latin typeface="Fira Code Medium" panose="020B06090500000200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; </a:t>
            </a:r>
            <a:r>
              <a:rPr lang="en-US" sz="1800" dirty="0" err="1">
                <a:solidFill>
                  <a:srgbClr val="0000FF"/>
                </a:solidFill>
                <a:latin typeface="Fira Code Medium" panose="020B0609050000020004" pitchFamily="49" charset="0"/>
              </a:rPr>
              <a:t>init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;}</a:t>
            </a:r>
          </a:p>
          <a:p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}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9BEDF-D0E1-4722-AE81-D6331B2B8418}"/>
              </a:ext>
            </a:extLst>
          </p:cNvPr>
          <p:cNvSpPr txBox="1"/>
          <p:nvPr/>
        </p:nvSpPr>
        <p:spPr>
          <a:xfrm>
            <a:off x="1128731" y="409030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Fira Code Medium" panose="020B060905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Fira Code Medium" panose="020B0609050000020004" pitchFamily="49" charset="0"/>
              </a:rPr>
              <a:t>mahou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Fira Code Medium" panose="020B060905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 Beer() { Name=</a:t>
            </a:r>
            <a:r>
              <a:rPr lang="en-US" sz="1800" dirty="0">
                <a:solidFill>
                  <a:srgbClr val="B41414"/>
                </a:solidFill>
                <a:latin typeface="Fira Code Medium" panose="020B0609050000020004" pitchFamily="49" charset="0"/>
              </a:rPr>
              <a:t>"</a:t>
            </a:r>
            <a:r>
              <a:rPr lang="en-US" sz="1800" dirty="0" err="1">
                <a:solidFill>
                  <a:srgbClr val="B41414"/>
                </a:solidFill>
                <a:latin typeface="Fira Code Medium" panose="020B0609050000020004" pitchFamily="49" charset="0"/>
              </a:rPr>
              <a:t>Mahou</a:t>
            </a:r>
            <a:r>
              <a:rPr lang="en-US" sz="1800" dirty="0">
                <a:solidFill>
                  <a:srgbClr val="B41414"/>
                </a:solidFill>
                <a:latin typeface="Fira Code Medium" panose="020B060905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}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31972C-716E-4676-A5A7-8F7FAF199067}"/>
              </a:ext>
            </a:extLst>
          </p:cNvPr>
          <p:cNvSpPr/>
          <p:nvPr/>
        </p:nvSpPr>
        <p:spPr>
          <a:xfrm>
            <a:off x="4793790" y="2901178"/>
            <a:ext cx="1115735" cy="63756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6F3A9CD-18E4-45B0-AEF0-5FB563740312}"/>
              </a:ext>
            </a:extLst>
          </p:cNvPr>
          <p:cNvSpPr/>
          <p:nvPr/>
        </p:nvSpPr>
        <p:spPr>
          <a:xfrm>
            <a:off x="4173210" y="3917465"/>
            <a:ext cx="2571539" cy="63756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6495E7-F289-466C-ABE4-320D1F5D5258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5351658" y="3538741"/>
            <a:ext cx="107322" cy="378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383FA9-5D16-4F1A-B61C-BE26DF1CF767}"/>
              </a:ext>
            </a:extLst>
          </p:cNvPr>
          <p:cNvSpPr txBox="1"/>
          <p:nvPr/>
        </p:nvSpPr>
        <p:spPr>
          <a:xfrm>
            <a:off x="1125909" y="4838356"/>
            <a:ext cx="9567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Fira Code Medium" panose="020B0609050000020004" pitchFamily="49" charset="0"/>
              </a:rPr>
              <a:t>mahou.Name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=</a:t>
            </a:r>
            <a:r>
              <a:rPr lang="en-US" sz="1800" dirty="0">
                <a:solidFill>
                  <a:srgbClr val="B41414"/>
                </a:solidFill>
                <a:latin typeface="Fira Code Medium" panose="020B0609050000020004" pitchFamily="49" charset="0"/>
              </a:rPr>
              <a:t>"</a:t>
            </a:r>
            <a:r>
              <a:rPr lang="en-US" sz="1800" dirty="0" err="1">
                <a:solidFill>
                  <a:srgbClr val="B41414"/>
                </a:solidFill>
                <a:latin typeface="Fira Code Medium" panose="020B0609050000020004" pitchFamily="49" charset="0"/>
              </a:rPr>
              <a:t>Mahou</a:t>
            </a:r>
            <a:r>
              <a:rPr lang="en-US" sz="1800" dirty="0">
                <a:solidFill>
                  <a:srgbClr val="B41414"/>
                </a:solidFill>
                <a:latin typeface="Fira Code Medium" panose="020B0609050000020004" pitchFamily="49" charset="0"/>
              </a:rPr>
              <a:t> 5 </a:t>
            </a:r>
            <a:r>
              <a:rPr lang="en-US" sz="1800" dirty="0" err="1">
                <a:solidFill>
                  <a:srgbClr val="B41414"/>
                </a:solidFill>
                <a:latin typeface="Fira Code Medium" panose="020B0609050000020004" pitchFamily="49" charset="0"/>
              </a:rPr>
              <a:t>estrellas</a:t>
            </a:r>
            <a:r>
              <a:rPr lang="en-US" sz="1800" dirty="0">
                <a:solidFill>
                  <a:srgbClr val="B41414"/>
                </a:solidFill>
                <a:latin typeface="Fira Code Medium" panose="020B060905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Fira Code Medium" panose="020B0609050000020004" pitchFamily="49" charset="0"/>
              </a:rPr>
              <a:t>;		// ERROR!!!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49E7383-0D96-4607-9849-9E8DB4D90096}"/>
              </a:ext>
            </a:extLst>
          </p:cNvPr>
          <p:cNvSpPr txBox="1">
            <a:spLocks/>
          </p:cNvSpPr>
          <p:nvPr/>
        </p:nvSpPr>
        <p:spPr>
          <a:xfrm>
            <a:off x="906710" y="5671499"/>
            <a:ext cx="10515600" cy="789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👍 Evita </a:t>
            </a:r>
            <a:r>
              <a:rPr lang="en-US" dirty="0" err="1"/>
              <a:t>constructores</a:t>
            </a:r>
            <a:r>
              <a:rPr lang="en-US" dirty="0"/>
              <a:t> con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sobrecargas</a:t>
            </a:r>
            <a:r>
              <a:rPr lang="en-US" dirty="0"/>
              <a:t>/</a:t>
            </a:r>
            <a:r>
              <a:rPr lang="en-US" dirty="0" err="1"/>
              <a:t>parámetros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6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10" grpId="0" animBg="1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A8A1-31C4-4297-98A6-F13F07B4A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82D12-5FFB-4CC6-AE2F-AC4A895D7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La GRAN </a:t>
            </a:r>
            <a:r>
              <a:rPr lang="en-US" b="1" dirty="0" err="1"/>
              <a:t>novedad</a:t>
            </a:r>
            <a:r>
              <a:rPr lang="en-US" b="1" dirty="0"/>
              <a:t> de C#9</a:t>
            </a:r>
            <a:endParaRPr lang="en-US" dirty="0"/>
          </a:p>
          <a:p>
            <a:endParaRPr lang="en-US" b="1" dirty="0"/>
          </a:p>
          <a:p>
            <a:r>
              <a:rPr lang="en-US" dirty="0" err="1"/>
              <a:t>Definen</a:t>
            </a:r>
            <a:r>
              <a:rPr lang="en-US" dirty="0"/>
              <a:t> </a:t>
            </a:r>
            <a:r>
              <a:rPr lang="en-US" dirty="0" err="1"/>
              <a:t>objetos</a:t>
            </a:r>
            <a:r>
              <a:rPr lang="en-US" dirty="0"/>
              <a:t> con </a:t>
            </a:r>
            <a:r>
              <a:rPr lang="en-US" b="1" dirty="0" err="1"/>
              <a:t>semántica</a:t>
            </a:r>
            <a:r>
              <a:rPr lang="en-US" b="1" dirty="0"/>
              <a:t> de valor</a:t>
            </a:r>
            <a:r>
              <a:rPr lang="en-US" dirty="0"/>
              <a:t> (</a:t>
            </a:r>
            <a:r>
              <a:rPr lang="en-US" dirty="0" err="1"/>
              <a:t>como</a:t>
            </a:r>
            <a:r>
              <a:rPr lang="en-US" dirty="0"/>
              <a:t> las structs)</a:t>
            </a:r>
          </a:p>
          <a:p>
            <a:r>
              <a:rPr lang="en-US" dirty="0" err="1"/>
              <a:t>Pensados</a:t>
            </a:r>
            <a:r>
              <a:rPr lang="en-US" dirty="0"/>
              <a:t> para </a:t>
            </a:r>
            <a:r>
              <a:rPr lang="en-US" b="1" dirty="0" err="1"/>
              <a:t>objetos</a:t>
            </a:r>
            <a:r>
              <a:rPr lang="en-US" b="1" dirty="0"/>
              <a:t> </a:t>
            </a:r>
            <a:r>
              <a:rPr lang="en-US" b="1" dirty="0" err="1"/>
              <a:t>inmutables</a:t>
            </a:r>
            <a:r>
              <a:rPr lang="en-US" b="1" dirty="0"/>
              <a:t> </a:t>
            </a:r>
            <a:r>
              <a:rPr lang="en-US" dirty="0"/>
              <a:t>(a </a:t>
            </a:r>
            <a:r>
              <a:rPr lang="en-US" dirty="0" err="1"/>
              <a:t>diferencia</a:t>
            </a:r>
            <a:r>
              <a:rPr lang="en-US" dirty="0"/>
              <a:t> de las structs)</a:t>
            </a:r>
          </a:p>
          <a:p>
            <a:endParaRPr lang="en-US" dirty="0"/>
          </a:p>
          <a:p>
            <a:r>
              <a:rPr lang="en-US" dirty="0" err="1"/>
              <a:t>Deconstrucción</a:t>
            </a:r>
            <a:r>
              <a:rPr lang="en-US" dirty="0"/>
              <a:t> </a:t>
            </a:r>
            <a:r>
              <a:rPr lang="en-US" dirty="0" err="1"/>
              <a:t>automática</a:t>
            </a:r>
            <a:endParaRPr lang="en-US" dirty="0"/>
          </a:p>
          <a:p>
            <a:r>
              <a:rPr lang="en-US" dirty="0"/>
              <a:t>Constructor de </a:t>
            </a:r>
            <a:r>
              <a:rPr lang="en-US" dirty="0" err="1"/>
              <a:t>copia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39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578</Words>
  <Application>Microsoft Office PowerPoint</Application>
  <PresentationFormat>Widescreen</PresentationFormat>
  <Paragraphs>103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Fira Code Medium</vt:lpstr>
      <vt:lpstr>Helvetica</vt:lpstr>
      <vt:lpstr>Segoe UI</vt:lpstr>
      <vt:lpstr>Tema de Office</vt:lpstr>
      <vt:lpstr>PowerPoint Presentation</vt:lpstr>
      <vt:lpstr>¿Quien soy yo?</vt:lpstr>
      <vt:lpstr>Sponsors</vt:lpstr>
      <vt:lpstr>Agenda</vt:lpstr>
      <vt:lpstr>¿Qué versión de C# realmente usas? </vt:lpstr>
      <vt:lpstr>Un paseo de C# 1 a C# 9</vt:lpstr>
      <vt:lpstr>Una pequeña parada en C# 9</vt:lpstr>
      <vt:lpstr>Init properties</vt:lpstr>
      <vt:lpstr>Records</vt:lpstr>
      <vt:lpstr>Retornos covariantes</vt:lpstr>
      <vt:lpstr>Sponsors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Eduard Tomàs</cp:lastModifiedBy>
  <cp:revision>15</cp:revision>
  <dcterms:created xsi:type="dcterms:W3CDTF">2018-11-16T16:29:33Z</dcterms:created>
  <dcterms:modified xsi:type="dcterms:W3CDTF">2020-09-24T15:50:36Z</dcterms:modified>
</cp:coreProperties>
</file>